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DCC89-4552-4473-90C2-02FD34077C5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6A9C3FB-430B-489A-93A1-0572F6F5A070}">
      <dgm:prSet/>
      <dgm:spPr/>
      <dgm:t>
        <a:bodyPr/>
        <a:lstStyle/>
        <a:p>
          <a:r>
            <a:rPr lang="en-US"/>
            <a:t>Una </a:t>
          </a:r>
          <a:r>
            <a:rPr lang="en-US" b="1"/>
            <a:t>cisterna per la raccolta d’acqua sotterranea</a:t>
          </a:r>
          <a:r>
            <a:rPr lang="en-US"/>
            <a:t>, collegata a serbatoi distribuiti nell’area coltivata;</a:t>
          </a:r>
        </a:p>
      </dgm:t>
    </dgm:pt>
    <dgm:pt modelId="{4F03B454-1814-4FC6-85B7-A02EDC8D2D54}" type="parTrans" cxnId="{A4482DEE-7F37-43F0-9B85-3A8F94941932}">
      <dgm:prSet/>
      <dgm:spPr/>
      <dgm:t>
        <a:bodyPr/>
        <a:lstStyle/>
        <a:p>
          <a:endParaRPr lang="en-US"/>
        </a:p>
      </dgm:t>
    </dgm:pt>
    <dgm:pt modelId="{F4AAA0BB-2282-4D47-9309-4E42E6395E48}" type="sibTrans" cxnId="{A4482DEE-7F37-43F0-9B85-3A8F94941932}">
      <dgm:prSet/>
      <dgm:spPr/>
      <dgm:t>
        <a:bodyPr/>
        <a:lstStyle/>
        <a:p>
          <a:endParaRPr lang="en-US"/>
        </a:p>
      </dgm:t>
    </dgm:pt>
    <dgm:pt modelId="{04A66775-08EA-4FF1-B88F-947FFF22155E}">
      <dgm:prSet/>
      <dgm:spPr/>
      <dgm:t>
        <a:bodyPr/>
        <a:lstStyle/>
        <a:p>
          <a:r>
            <a:rPr lang="en-US"/>
            <a:t>Un </a:t>
          </a:r>
          <a:r>
            <a:rPr lang="en-US" b="1"/>
            <a:t>nuovo sistema d’irrigazione a goccia;</a:t>
          </a:r>
          <a:endParaRPr lang="en-US"/>
        </a:p>
      </dgm:t>
    </dgm:pt>
    <dgm:pt modelId="{077D5B86-E77B-4D31-A6F0-D8447F56A40F}" type="parTrans" cxnId="{DEECAD9E-FAED-4915-AC12-A6FD4B3AC8A4}">
      <dgm:prSet/>
      <dgm:spPr/>
      <dgm:t>
        <a:bodyPr/>
        <a:lstStyle/>
        <a:p>
          <a:endParaRPr lang="en-US"/>
        </a:p>
      </dgm:t>
    </dgm:pt>
    <dgm:pt modelId="{B92B13F3-B431-492C-9819-016ADA19A8E2}" type="sibTrans" cxnId="{DEECAD9E-FAED-4915-AC12-A6FD4B3AC8A4}">
      <dgm:prSet/>
      <dgm:spPr/>
      <dgm:t>
        <a:bodyPr/>
        <a:lstStyle/>
        <a:p>
          <a:endParaRPr lang="en-US"/>
        </a:p>
      </dgm:t>
    </dgm:pt>
    <dgm:pt modelId="{BBBF590C-FC02-4EDC-BCDD-5D1A1FC45ED4}">
      <dgm:prSet/>
      <dgm:spPr/>
      <dgm:t>
        <a:bodyPr/>
        <a:lstStyle/>
        <a:p>
          <a:r>
            <a:rPr lang="en-GB" b="1"/>
            <a:t>Un’incubatrice</a:t>
          </a:r>
          <a:r>
            <a:rPr lang="en-GB"/>
            <a:t> che aiuta ad incrementare la produzione di polli;</a:t>
          </a:r>
          <a:endParaRPr lang="en-US"/>
        </a:p>
      </dgm:t>
    </dgm:pt>
    <dgm:pt modelId="{AAD7E925-9772-4E6F-BFAD-09CECB334F9B}" type="parTrans" cxnId="{E7292804-485F-4501-BC24-9B5F88BDF2A9}">
      <dgm:prSet/>
      <dgm:spPr/>
      <dgm:t>
        <a:bodyPr/>
        <a:lstStyle/>
        <a:p>
          <a:endParaRPr lang="en-US"/>
        </a:p>
      </dgm:t>
    </dgm:pt>
    <dgm:pt modelId="{5F8B6C12-E84B-4C7A-8BD9-989CC90814FF}" type="sibTrans" cxnId="{E7292804-485F-4501-BC24-9B5F88BDF2A9}">
      <dgm:prSet/>
      <dgm:spPr/>
      <dgm:t>
        <a:bodyPr/>
        <a:lstStyle/>
        <a:p>
          <a:endParaRPr lang="en-US"/>
        </a:p>
      </dgm:t>
    </dgm:pt>
    <dgm:pt modelId="{67274D21-66BB-421F-9DB4-39560F1E46F7}">
      <dgm:prSet/>
      <dgm:spPr/>
      <dgm:t>
        <a:bodyPr/>
        <a:lstStyle/>
        <a:p>
          <a:r>
            <a:rPr lang="en-GB" b="1"/>
            <a:t>Un nuovo pollaio </a:t>
          </a:r>
          <a:r>
            <a:rPr lang="en-GB"/>
            <a:t>che assicura un ambiente sicuro e adeguato per l’allevamento del pollame. </a:t>
          </a:r>
          <a:endParaRPr lang="en-US"/>
        </a:p>
      </dgm:t>
    </dgm:pt>
    <dgm:pt modelId="{E26F80A8-8E4E-49AE-B034-F36C6506F2C5}" type="parTrans" cxnId="{0DEDFFA9-FB2E-41E5-99C3-BFF3B7ACE0B9}">
      <dgm:prSet/>
      <dgm:spPr/>
      <dgm:t>
        <a:bodyPr/>
        <a:lstStyle/>
        <a:p>
          <a:endParaRPr lang="en-US"/>
        </a:p>
      </dgm:t>
    </dgm:pt>
    <dgm:pt modelId="{66632AA8-3834-418B-8B69-93435B811741}" type="sibTrans" cxnId="{0DEDFFA9-FB2E-41E5-99C3-BFF3B7ACE0B9}">
      <dgm:prSet/>
      <dgm:spPr/>
      <dgm:t>
        <a:bodyPr/>
        <a:lstStyle/>
        <a:p>
          <a:endParaRPr lang="en-US"/>
        </a:p>
      </dgm:t>
    </dgm:pt>
    <dgm:pt modelId="{AF9C10D2-ADE9-0D44-92B2-FEC9DCA758C4}" type="pres">
      <dgm:prSet presAssocID="{470DCC89-4552-4473-90C2-02FD34077C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AC9D68-5D0F-5F43-A2B9-A1AC52EE7159}" type="pres">
      <dgm:prSet presAssocID="{B6A9C3FB-430B-489A-93A1-0572F6F5A070}" presName="hierRoot1" presStyleCnt="0"/>
      <dgm:spPr/>
    </dgm:pt>
    <dgm:pt modelId="{9B0794B6-D969-2640-8D4E-2D2007371BB4}" type="pres">
      <dgm:prSet presAssocID="{B6A9C3FB-430B-489A-93A1-0572F6F5A070}" presName="composite" presStyleCnt="0"/>
      <dgm:spPr/>
    </dgm:pt>
    <dgm:pt modelId="{4C192A89-389E-E644-870B-D4D2C50D0DDC}" type="pres">
      <dgm:prSet presAssocID="{B6A9C3FB-430B-489A-93A1-0572F6F5A070}" presName="background" presStyleLbl="node0" presStyleIdx="0" presStyleCnt="4"/>
      <dgm:spPr/>
    </dgm:pt>
    <dgm:pt modelId="{BD1941F4-B750-5C45-9B5A-7CBB31D6E9CD}" type="pres">
      <dgm:prSet presAssocID="{B6A9C3FB-430B-489A-93A1-0572F6F5A070}" presName="text" presStyleLbl="fgAcc0" presStyleIdx="0" presStyleCnt="4">
        <dgm:presLayoutVars>
          <dgm:chPref val="3"/>
        </dgm:presLayoutVars>
      </dgm:prSet>
      <dgm:spPr/>
    </dgm:pt>
    <dgm:pt modelId="{15949709-523C-514E-970B-3178FF5BE197}" type="pres">
      <dgm:prSet presAssocID="{B6A9C3FB-430B-489A-93A1-0572F6F5A070}" presName="hierChild2" presStyleCnt="0"/>
      <dgm:spPr/>
    </dgm:pt>
    <dgm:pt modelId="{1D03171A-AC55-3348-A361-76269A058B61}" type="pres">
      <dgm:prSet presAssocID="{04A66775-08EA-4FF1-B88F-947FFF22155E}" presName="hierRoot1" presStyleCnt="0"/>
      <dgm:spPr/>
    </dgm:pt>
    <dgm:pt modelId="{516A2FD5-2255-B644-A343-D85EAD5B1AC8}" type="pres">
      <dgm:prSet presAssocID="{04A66775-08EA-4FF1-B88F-947FFF22155E}" presName="composite" presStyleCnt="0"/>
      <dgm:spPr/>
    </dgm:pt>
    <dgm:pt modelId="{01E8C115-97D0-DD45-AC57-E82758A45A4F}" type="pres">
      <dgm:prSet presAssocID="{04A66775-08EA-4FF1-B88F-947FFF22155E}" presName="background" presStyleLbl="node0" presStyleIdx="1" presStyleCnt="4"/>
      <dgm:spPr/>
    </dgm:pt>
    <dgm:pt modelId="{790E2FD0-359C-7248-A03B-A2F514EC0421}" type="pres">
      <dgm:prSet presAssocID="{04A66775-08EA-4FF1-B88F-947FFF22155E}" presName="text" presStyleLbl="fgAcc0" presStyleIdx="1" presStyleCnt="4">
        <dgm:presLayoutVars>
          <dgm:chPref val="3"/>
        </dgm:presLayoutVars>
      </dgm:prSet>
      <dgm:spPr/>
    </dgm:pt>
    <dgm:pt modelId="{5948436C-319B-374E-9A95-897E1B65B84A}" type="pres">
      <dgm:prSet presAssocID="{04A66775-08EA-4FF1-B88F-947FFF22155E}" presName="hierChild2" presStyleCnt="0"/>
      <dgm:spPr/>
    </dgm:pt>
    <dgm:pt modelId="{F141C571-234C-4844-B80E-D0B595A25C33}" type="pres">
      <dgm:prSet presAssocID="{BBBF590C-FC02-4EDC-BCDD-5D1A1FC45ED4}" presName="hierRoot1" presStyleCnt="0"/>
      <dgm:spPr/>
    </dgm:pt>
    <dgm:pt modelId="{2043D862-C2AD-C24A-8459-C6DC08B22CCD}" type="pres">
      <dgm:prSet presAssocID="{BBBF590C-FC02-4EDC-BCDD-5D1A1FC45ED4}" presName="composite" presStyleCnt="0"/>
      <dgm:spPr/>
    </dgm:pt>
    <dgm:pt modelId="{89B15844-918D-E245-865D-7E986FDD50DD}" type="pres">
      <dgm:prSet presAssocID="{BBBF590C-FC02-4EDC-BCDD-5D1A1FC45ED4}" presName="background" presStyleLbl="node0" presStyleIdx="2" presStyleCnt="4"/>
      <dgm:spPr/>
    </dgm:pt>
    <dgm:pt modelId="{AA7E62E8-16F0-5C46-9CF9-410879CF1352}" type="pres">
      <dgm:prSet presAssocID="{BBBF590C-FC02-4EDC-BCDD-5D1A1FC45ED4}" presName="text" presStyleLbl="fgAcc0" presStyleIdx="2" presStyleCnt="4">
        <dgm:presLayoutVars>
          <dgm:chPref val="3"/>
        </dgm:presLayoutVars>
      </dgm:prSet>
      <dgm:spPr/>
    </dgm:pt>
    <dgm:pt modelId="{F05346B0-9AB0-AA4B-9E9A-5F00F7302E3A}" type="pres">
      <dgm:prSet presAssocID="{BBBF590C-FC02-4EDC-BCDD-5D1A1FC45ED4}" presName="hierChild2" presStyleCnt="0"/>
      <dgm:spPr/>
    </dgm:pt>
    <dgm:pt modelId="{6521B13E-D5DC-8540-A779-4C8FE81A871D}" type="pres">
      <dgm:prSet presAssocID="{67274D21-66BB-421F-9DB4-39560F1E46F7}" presName="hierRoot1" presStyleCnt="0"/>
      <dgm:spPr/>
    </dgm:pt>
    <dgm:pt modelId="{56D904BC-B609-AD4B-BCA2-73EC0D70E396}" type="pres">
      <dgm:prSet presAssocID="{67274D21-66BB-421F-9DB4-39560F1E46F7}" presName="composite" presStyleCnt="0"/>
      <dgm:spPr/>
    </dgm:pt>
    <dgm:pt modelId="{B7F8F9E8-E147-6943-AB7C-04331CFC4BCB}" type="pres">
      <dgm:prSet presAssocID="{67274D21-66BB-421F-9DB4-39560F1E46F7}" presName="background" presStyleLbl="node0" presStyleIdx="3" presStyleCnt="4"/>
      <dgm:spPr/>
    </dgm:pt>
    <dgm:pt modelId="{E5445669-A6A2-BA4C-9E1A-BC2F1B34A6F0}" type="pres">
      <dgm:prSet presAssocID="{67274D21-66BB-421F-9DB4-39560F1E46F7}" presName="text" presStyleLbl="fgAcc0" presStyleIdx="3" presStyleCnt="4">
        <dgm:presLayoutVars>
          <dgm:chPref val="3"/>
        </dgm:presLayoutVars>
      </dgm:prSet>
      <dgm:spPr/>
    </dgm:pt>
    <dgm:pt modelId="{3553E505-D01A-3541-8DE8-BB21424BF412}" type="pres">
      <dgm:prSet presAssocID="{67274D21-66BB-421F-9DB4-39560F1E46F7}" presName="hierChild2" presStyleCnt="0"/>
      <dgm:spPr/>
    </dgm:pt>
  </dgm:ptLst>
  <dgm:cxnLst>
    <dgm:cxn modelId="{E7292804-485F-4501-BC24-9B5F88BDF2A9}" srcId="{470DCC89-4552-4473-90C2-02FD34077C53}" destId="{BBBF590C-FC02-4EDC-BCDD-5D1A1FC45ED4}" srcOrd="2" destOrd="0" parTransId="{AAD7E925-9772-4E6F-BFAD-09CECB334F9B}" sibTransId="{5F8B6C12-E84B-4C7A-8BD9-989CC90814FF}"/>
    <dgm:cxn modelId="{465C9308-1189-DB46-ADB8-5B601A75C040}" type="presOf" srcId="{BBBF590C-FC02-4EDC-BCDD-5D1A1FC45ED4}" destId="{AA7E62E8-16F0-5C46-9CF9-410879CF1352}" srcOrd="0" destOrd="0" presId="urn:microsoft.com/office/officeart/2005/8/layout/hierarchy1"/>
    <dgm:cxn modelId="{A116C71A-6477-AC4D-B292-6F3242516F37}" type="presOf" srcId="{04A66775-08EA-4FF1-B88F-947FFF22155E}" destId="{790E2FD0-359C-7248-A03B-A2F514EC0421}" srcOrd="0" destOrd="0" presId="urn:microsoft.com/office/officeart/2005/8/layout/hierarchy1"/>
    <dgm:cxn modelId="{8C018630-2A00-CC4F-896A-12DA656148ED}" type="presOf" srcId="{470DCC89-4552-4473-90C2-02FD34077C53}" destId="{AF9C10D2-ADE9-0D44-92B2-FEC9DCA758C4}" srcOrd="0" destOrd="0" presId="urn:microsoft.com/office/officeart/2005/8/layout/hierarchy1"/>
    <dgm:cxn modelId="{CB91308F-4465-654C-A98C-A5FC2A6E93D6}" type="presOf" srcId="{67274D21-66BB-421F-9DB4-39560F1E46F7}" destId="{E5445669-A6A2-BA4C-9E1A-BC2F1B34A6F0}" srcOrd="0" destOrd="0" presId="urn:microsoft.com/office/officeart/2005/8/layout/hierarchy1"/>
    <dgm:cxn modelId="{DEECAD9E-FAED-4915-AC12-A6FD4B3AC8A4}" srcId="{470DCC89-4552-4473-90C2-02FD34077C53}" destId="{04A66775-08EA-4FF1-B88F-947FFF22155E}" srcOrd="1" destOrd="0" parTransId="{077D5B86-E77B-4D31-A6F0-D8447F56A40F}" sibTransId="{B92B13F3-B431-492C-9819-016ADA19A8E2}"/>
    <dgm:cxn modelId="{0DEDFFA9-FB2E-41E5-99C3-BFF3B7ACE0B9}" srcId="{470DCC89-4552-4473-90C2-02FD34077C53}" destId="{67274D21-66BB-421F-9DB4-39560F1E46F7}" srcOrd="3" destOrd="0" parTransId="{E26F80A8-8E4E-49AE-B034-F36C6506F2C5}" sibTransId="{66632AA8-3834-418B-8B69-93435B811741}"/>
    <dgm:cxn modelId="{A4482DEE-7F37-43F0-9B85-3A8F94941932}" srcId="{470DCC89-4552-4473-90C2-02FD34077C53}" destId="{B6A9C3FB-430B-489A-93A1-0572F6F5A070}" srcOrd="0" destOrd="0" parTransId="{4F03B454-1814-4FC6-85B7-A02EDC8D2D54}" sibTransId="{F4AAA0BB-2282-4D47-9309-4E42E6395E48}"/>
    <dgm:cxn modelId="{63EEFFF1-DB5D-454F-B789-E8B8A46E9C51}" type="presOf" srcId="{B6A9C3FB-430B-489A-93A1-0572F6F5A070}" destId="{BD1941F4-B750-5C45-9B5A-7CBB31D6E9CD}" srcOrd="0" destOrd="0" presId="urn:microsoft.com/office/officeart/2005/8/layout/hierarchy1"/>
    <dgm:cxn modelId="{60CD1281-5DBE-7841-A885-275208D788BD}" type="presParOf" srcId="{AF9C10D2-ADE9-0D44-92B2-FEC9DCA758C4}" destId="{0EAC9D68-5D0F-5F43-A2B9-A1AC52EE7159}" srcOrd="0" destOrd="0" presId="urn:microsoft.com/office/officeart/2005/8/layout/hierarchy1"/>
    <dgm:cxn modelId="{0AECF756-9B66-5A4A-B815-18CE90034350}" type="presParOf" srcId="{0EAC9D68-5D0F-5F43-A2B9-A1AC52EE7159}" destId="{9B0794B6-D969-2640-8D4E-2D2007371BB4}" srcOrd="0" destOrd="0" presId="urn:microsoft.com/office/officeart/2005/8/layout/hierarchy1"/>
    <dgm:cxn modelId="{39E3C244-EBAC-884C-AE80-0A1B8AD812D0}" type="presParOf" srcId="{9B0794B6-D969-2640-8D4E-2D2007371BB4}" destId="{4C192A89-389E-E644-870B-D4D2C50D0DDC}" srcOrd="0" destOrd="0" presId="urn:microsoft.com/office/officeart/2005/8/layout/hierarchy1"/>
    <dgm:cxn modelId="{FC296E85-4406-5A4D-AF53-04357EEFFE63}" type="presParOf" srcId="{9B0794B6-D969-2640-8D4E-2D2007371BB4}" destId="{BD1941F4-B750-5C45-9B5A-7CBB31D6E9CD}" srcOrd="1" destOrd="0" presId="urn:microsoft.com/office/officeart/2005/8/layout/hierarchy1"/>
    <dgm:cxn modelId="{9DF35ED0-9B46-1241-A626-06D1BE4DB247}" type="presParOf" srcId="{0EAC9D68-5D0F-5F43-A2B9-A1AC52EE7159}" destId="{15949709-523C-514E-970B-3178FF5BE197}" srcOrd="1" destOrd="0" presId="urn:microsoft.com/office/officeart/2005/8/layout/hierarchy1"/>
    <dgm:cxn modelId="{1AE7C5D0-2ABE-FC42-B22A-5234FE10515C}" type="presParOf" srcId="{AF9C10D2-ADE9-0D44-92B2-FEC9DCA758C4}" destId="{1D03171A-AC55-3348-A361-76269A058B61}" srcOrd="1" destOrd="0" presId="urn:microsoft.com/office/officeart/2005/8/layout/hierarchy1"/>
    <dgm:cxn modelId="{CE420402-AB9E-6745-B96C-5D653727CC3E}" type="presParOf" srcId="{1D03171A-AC55-3348-A361-76269A058B61}" destId="{516A2FD5-2255-B644-A343-D85EAD5B1AC8}" srcOrd="0" destOrd="0" presId="urn:microsoft.com/office/officeart/2005/8/layout/hierarchy1"/>
    <dgm:cxn modelId="{264A2240-3FA3-3141-ABB0-40EE368A7895}" type="presParOf" srcId="{516A2FD5-2255-B644-A343-D85EAD5B1AC8}" destId="{01E8C115-97D0-DD45-AC57-E82758A45A4F}" srcOrd="0" destOrd="0" presId="urn:microsoft.com/office/officeart/2005/8/layout/hierarchy1"/>
    <dgm:cxn modelId="{B05768BB-A137-7E4F-89AC-0480F5A9F0D6}" type="presParOf" srcId="{516A2FD5-2255-B644-A343-D85EAD5B1AC8}" destId="{790E2FD0-359C-7248-A03B-A2F514EC0421}" srcOrd="1" destOrd="0" presId="urn:microsoft.com/office/officeart/2005/8/layout/hierarchy1"/>
    <dgm:cxn modelId="{B8C68296-2BD0-C743-85B2-6B83A5ED1320}" type="presParOf" srcId="{1D03171A-AC55-3348-A361-76269A058B61}" destId="{5948436C-319B-374E-9A95-897E1B65B84A}" srcOrd="1" destOrd="0" presId="urn:microsoft.com/office/officeart/2005/8/layout/hierarchy1"/>
    <dgm:cxn modelId="{FD62C0B3-D085-D94E-8CEE-7A76059F7452}" type="presParOf" srcId="{AF9C10D2-ADE9-0D44-92B2-FEC9DCA758C4}" destId="{F141C571-234C-4844-B80E-D0B595A25C33}" srcOrd="2" destOrd="0" presId="urn:microsoft.com/office/officeart/2005/8/layout/hierarchy1"/>
    <dgm:cxn modelId="{56E041BD-41FA-784A-9679-1DA5B65B5468}" type="presParOf" srcId="{F141C571-234C-4844-B80E-D0B595A25C33}" destId="{2043D862-C2AD-C24A-8459-C6DC08B22CCD}" srcOrd="0" destOrd="0" presId="urn:microsoft.com/office/officeart/2005/8/layout/hierarchy1"/>
    <dgm:cxn modelId="{2659F523-E738-0C44-AB66-10132F286E30}" type="presParOf" srcId="{2043D862-C2AD-C24A-8459-C6DC08B22CCD}" destId="{89B15844-918D-E245-865D-7E986FDD50DD}" srcOrd="0" destOrd="0" presId="urn:microsoft.com/office/officeart/2005/8/layout/hierarchy1"/>
    <dgm:cxn modelId="{BCD297FB-A54E-3641-A443-2DB3190E4AD9}" type="presParOf" srcId="{2043D862-C2AD-C24A-8459-C6DC08B22CCD}" destId="{AA7E62E8-16F0-5C46-9CF9-410879CF1352}" srcOrd="1" destOrd="0" presId="urn:microsoft.com/office/officeart/2005/8/layout/hierarchy1"/>
    <dgm:cxn modelId="{DB79641D-12BA-6341-BDDC-1B45BCECBF9C}" type="presParOf" srcId="{F141C571-234C-4844-B80E-D0B595A25C33}" destId="{F05346B0-9AB0-AA4B-9E9A-5F00F7302E3A}" srcOrd="1" destOrd="0" presId="urn:microsoft.com/office/officeart/2005/8/layout/hierarchy1"/>
    <dgm:cxn modelId="{280E136D-35FC-484E-9C35-94B9EDF44246}" type="presParOf" srcId="{AF9C10D2-ADE9-0D44-92B2-FEC9DCA758C4}" destId="{6521B13E-D5DC-8540-A779-4C8FE81A871D}" srcOrd="3" destOrd="0" presId="urn:microsoft.com/office/officeart/2005/8/layout/hierarchy1"/>
    <dgm:cxn modelId="{3D0748FE-9F03-7C45-8323-C45CF2119EBB}" type="presParOf" srcId="{6521B13E-D5DC-8540-A779-4C8FE81A871D}" destId="{56D904BC-B609-AD4B-BCA2-73EC0D70E396}" srcOrd="0" destOrd="0" presId="urn:microsoft.com/office/officeart/2005/8/layout/hierarchy1"/>
    <dgm:cxn modelId="{8A9E0C02-0AB6-8E46-9617-DF16CA41AD18}" type="presParOf" srcId="{56D904BC-B609-AD4B-BCA2-73EC0D70E396}" destId="{B7F8F9E8-E147-6943-AB7C-04331CFC4BCB}" srcOrd="0" destOrd="0" presId="urn:microsoft.com/office/officeart/2005/8/layout/hierarchy1"/>
    <dgm:cxn modelId="{31653A03-3CB6-A34E-902B-5ECDBD2B62AD}" type="presParOf" srcId="{56D904BC-B609-AD4B-BCA2-73EC0D70E396}" destId="{E5445669-A6A2-BA4C-9E1A-BC2F1B34A6F0}" srcOrd="1" destOrd="0" presId="urn:microsoft.com/office/officeart/2005/8/layout/hierarchy1"/>
    <dgm:cxn modelId="{A01F1C72-6AA6-6143-8BA2-E48CEB085AAC}" type="presParOf" srcId="{6521B13E-D5DC-8540-A779-4C8FE81A871D}" destId="{3553E505-D01A-3541-8DE8-BB21424BF4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3F30BC-DE90-4A78-956C-9A37F569EB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84C329-BBF8-4570-A323-91EA4FB320E4}">
      <dgm:prSet/>
      <dgm:spPr/>
      <dgm:t>
        <a:bodyPr/>
        <a:lstStyle/>
        <a:p>
          <a:r>
            <a:rPr lang="en-GB" dirty="0"/>
            <a:t>L</a:t>
          </a:r>
          <a:r>
            <a:rPr lang="en-US" dirty="0"/>
            <a:t>a </a:t>
          </a:r>
          <a:r>
            <a:rPr lang="en-US" dirty="0" err="1"/>
            <a:t>realizzazione</a:t>
          </a:r>
          <a:r>
            <a:rPr lang="en-US" dirty="0"/>
            <a:t> </a:t>
          </a:r>
          <a:r>
            <a:rPr lang="en-US" dirty="0" err="1"/>
            <a:t>delle</a:t>
          </a:r>
          <a:r>
            <a:rPr lang="en-US" dirty="0"/>
            <a:t> </a:t>
          </a:r>
          <a:r>
            <a:rPr lang="en-US" dirty="0" err="1"/>
            <a:t>nuove</a:t>
          </a:r>
          <a:r>
            <a:rPr lang="en-US" dirty="0"/>
            <a:t> </a:t>
          </a:r>
          <a:r>
            <a:rPr lang="en-US" dirty="0" err="1"/>
            <a:t>infrastrutture</a:t>
          </a:r>
          <a:r>
            <a:rPr lang="en-US" dirty="0"/>
            <a:t> </a:t>
          </a:r>
          <a:r>
            <a:rPr lang="en-US" dirty="0" err="1"/>
            <a:t>permette</a:t>
          </a:r>
          <a:r>
            <a:rPr lang="en-US" dirty="0"/>
            <a:t> di </a:t>
          </a:r>
          <a:r>
            <a:rPr lang="en-US" b="1" dirty="0" err="1"/>
            <a:t>garantire</a:t>
          </a:r>
          <a:r>
            <a:rPr lang="en-US" b="1" dirty="0"/>
            <a:t> </a:t>
          </a:r>
          <a:r>
            <a:rPr lang="en-US" b="1" dirty="0" err="1"/>
            <a:t>una</a:t>
          </a:r>
          <a:r>
            <a:rPr lang="en-US" b="1" dirty="0"/>
            <a:t> </a:t>
          </a:r>
          <a:r>
            <a:rPr lang="en-US" b="1" dirty="0" err="1"/>
            <a:t>dieta</a:t>
          </a:r>
          <a:r>
            <a:rPr lang="en-US" b="1" dirty="0"/>
            <a:t> sana ed </a:t>
          </a:r>
          <a:r>
            <a:rPr lang="en-US" b="1" dirty="0" err="1"/>
            <a:t>equilibrata</a:t>
          </a:r>
          <a:r>
            <a:rPr lang="en-US" b="1" dirty="0"/>
            <a:t> </a:t>
          </a:r>
          <a:r>
            <a:rPr lang="en-US" dirty="0" err="1"/>
            <a:t>all’intera</a:t>
          </a:r>
          <a:r>
            <a:rPr lang="en-US" dirty="0"/>
            <a:t> </a:t>
          </a:r>
          <a:r>
            <a:rPr lang="en-US" dirty="0" err="1"/>
            <a:t>comunità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Chigongwe</a:t>
          </a:r>
          <a:r>
            <a:rPr lang="en-US" dirty="0"/>
            <a:t> Family, </a:t>
          </a:r>
          <a:r>
            <a:rPr lang="en-US" dirty="0" err="1"/>
            <a:t>che</a:t>
          </a:r>
          <a:r>
            <a:rPr lang="en-US" dirty="0"/>
            <a:t> </a:t>
          </a:r>
          <a:r>
            <a:rPr lang="en-US" dirty="0" err="1"/>
            <a:t>comprende</a:t>
          </a:r>
          <a:r>
            <a:rPr lang="en-US" dirty="0"/>
            <a:t> </a:t>
          </a:r>
          <a:r>
            <a:rPr lang="en-US" dirty="0" err="1"/>
            <a:t>bambin</a:t>
          </a:r>
          <a:r>
            <a:rPr lang="en-US" dirty="0"/>
            <a:t>*, </a:t>
          </a:r>
          <a:r>
            <a:rPr lang="en-US" dirty="0" err="1"/>
            <a:t>ragazz</a:t>
          </a:r>
          <a:r>
            <a:rPr lang="en-US" dirty="0"/>
            <a:t>* e </a:t>
          </a:r>
          <a:r>
            <a:rPr lang="en-US" dirty="0" err="1"/>
            <a:t>membri</a:t>
          </a:r>
          <a:r>
            <a:rPr lang="en-US" dirty="0"/>
            <a:t> </a:t>
          </a:r>
          <a:r>
            <a:rPr lang="en-US" dirty="0" err="1"/>
            <a:t>dello</a:t>
          </a:r>
          <a:r>
            <a:rPr lang="en-US" dirty="0"/>
            <a:t> staff. </a:t>
          </a:r>
        </a:p>
      </dgm:t>
    </dgm:pt>
    <dgm:pt modelId="{97033015-A514-4E82-884B-BF690A6BA95E}" type="parTrans" cxnId="{E4D4D63B-9863-4AB0-AF5C-7D4F8BC1CAFE}">
      <dgm:prSet/>
      <dgm:spPr/>
      <dgm:t>
        <a:bodyPr/>
        <a:lstStyle/>
        <a:p>
          <a:endParaRPr lang="en-US"/>
        </a:p>
      </dgm:t>
    </dgm:pt>
    <dgm:pt modelId="{EA952D21-76E5-46B6-9BF9-4C8FE5276D41}" type="sibTrans" cxnId="{E4D4D63B-9863-4AB0-AF5C-7D4F8BC1CAFE}">
      <dgm:prSet/>
      <dgm:spPr/>
      <dgm:t>
        <a:bodyPr/>
        <a:lstStyle/>
        <a:p>
          <a:endParaRPr lang="en-US"/>
        </a:p>
      </dgm:t>
    </dgm:pt>
    <dgm:pt modelId="{920A0FE0-F1E6-498A-BF3E-1ACD1A289695}">
      <dgm:prSet/>
      <dgm:spPr/>
      <dgm:t>
        <a:bodyPr/>
        <a:lstStyle/>
        <a:p>
          <a:r>
            <a:rPr lang="en-US" dirty="0"/>
            <a:t>Le </a:t>
          </a:r>
          <a:r>
            <a:rPr lang="en-US" dirty="0" err="1"/>
            <a:t>infrastrutture</a:t>
          </a:r>
          <a:r>
            <a:rPr lang="en-US" dirty="0"/>
            <a:t> </a:t>
          </a:r>
          <a:r>
            <a:rPr lang="en-US" dirty="0" err="1"/>
            <a:t>garantiscono</a:t>
          </a:r>
          <a:r>
            <a:rPr lang="en-US" dirty="0"/>
            <a:t> </a:t>
          </a:r>
          <a:r>
            <a:rPr lang="en-US" b="1" dirty="0"/>
            <a:t>un </a:t>
          </a:r>
          <a:r>
            <a:rPr lang="en-US" b="1" dirty="0" err="1"/>
            <a:t>introito</a:t>
          </a:r>
          <a:r>
            <a:rPr lang="en-US" b="1" dirty="0"/>
            <a:t> per la casa </a:t>
          </a:r>
          <a:r>
            <a:rPr lang="en-US" b="1" dirty="0" err="1"/>
            <a:t>d’accoglienza</a:t>
          </a:r>
          <a:r>
            <a:rPr lang="en-US" dirty="0"/>
            <a:t> </a:t>
          </a:r>
          <a:r>
            <a:rPr lang="en-US" dirty="0" err="1"/>
            <a:t>grazie</a:t>
          </a:r>
          <a:r>
            <a:rPr lang="en-US" dirty="0"/>
            <a:t> </a:t>
          </a:r>
          <a:r>
            <a:rPr lang="en-US" dirty="0" err="1"/>
            <a:t>alla</a:t>
          </a:r>
          <a:r>
            <a:rPr lang="en-US" dirty="0"/>
            <a:t> </a:t>
          </a:r>
          <a:r>
            <a:rPr lang="en-US" dirty="0" err="1"/>
            <a:t>vendita</a:t>
          </a:r>
          <a:r>
            <a:rPr lang="en-US" dirty="0"/>
            <a:t> </a:t>
          </a:r>
          <a:r>
            <a:rPr lang="en-US" dirty="0" err="1"/>
            <a:t>dei</a:t>
          </a:r>
          <a:r>
            <a:rPr lang="en-US" dirty="0"/>
            <a:t> </a:t>
          </a:r>
          <a:r>
            <a:rPr lang="en-US" dirty="0" err="1"/>
            <a:t>prodotti</a:t>
          </a:r>
          <a:r>
            <a:rPr lang="en-US" dirty="0"/>
            <a:t> </a:t>
          </a:r>
          <a:r>
            <a:rPr lang="en-US" dirty="0" err="1"/>
            <a:t>alimentari</a:t>
          </a:r>
          <a:r>
            <a:rPr lang="en-US" dirty="0"/>
            <a:t>, come </a:t>
          </a:r>
          <a:r>
            <a:rPr lang="en-US" dirty="0" err="1"/>
            <a:t>polli</a:t>
          </a:r>
          <a:r>
            <a:rPr lang="en-US" dirty="0"/>
            <a:t>, </a:t>
          </a:r>
          <a:r>
            <a:rPr lang="en-US" dirty="0" err="1"/>
            <a:t>uova</a:t>
          </a:r>
          <a:r>
            <a:rPr lang="en-US" dirty="0"/>
            <a:t>, e </a:t>
          </a:r>
          <a:r>
            <a:rPr lang="en-US" dirty="0" err="1"/>
            <a:t>prodotti</a:t>
          </a:r>
          <a:r>
            <a:rPr lang="en-US" dirty="0"/>
            <a:t> </a:t>
          </a:r>
          <a:r>
            <a:rPr lang="en-US" dirty="0" err="1"/>
            <a:t>agricoli</a:t>
          </a:r>
          <a:r>
            <a:rPr lang="en-US" dirty="0"/>
            <a:t> di </a:t>
          </a:r>
          <a:r>
            <a:rPr lang="en-US" dirty="0" err="1"/>
            <a:t>vario</a:t>
          </a:r>
          <a:r>
            <a:rPr lang="en-US" dirty="0"/>
            <a:t> </a:t>
          </a:r>
          <a:r>
            <a:rPr lang="en-US" dirty="0" err="1"/>
            <a:t>tipo</a:t>
          </a:r>
          <a:r>
            <a:rPr lang="en-US" dirty="0"/>
            <a:t>. </a:t>
          </a:r>
        </a:p>
      </dgm:t>
    </dgm:pt>
    <dgm:pt modelId="{274D2E14-3C51-482C-AC37-6695DD2133A5}" type="parTrans" cxnId="{6A6FF8FA-FE03-458F-8084-12B65B6F9B53}">
      <dgm:prSet/>
      <dgm:spPr/>
      <dgm:t>
        <a:bodyPr/>
        <a:lstStyle/>
        <a:p>
          <a:endParaRPr lang="en-US"/>
        </a:p>
      </dgm:t>
    </dgm:pt>
    <dgm:pt modelId="{074AB307-822C-4B18-84CE-FB0B1E5B3318}" type="sibTrans" cxnId="{6A6FF8FA-FE03-458F-8084-12B65B6F9B53}">
      <dgm:prSet/>
      <dgm:spPr/>
      <dgm:t>
        <a:bodyPr/>
        <a:lstStyle/>
        <a:p>
          <a:endParaRPr lang="en-US"/>
        </a:p>
      </dgm:t>
    </dgm:pt>
    <dgm:pt modelId="{22838AE8-E5E6-4366-8F24-FB049F4D916B}">
      <dgm:prSet/>
      <dgm:spPr/>
      <dgm:t>
        <a:bodyPr/>
        <a:lstStyle/>
        <a:p>
          <a:r>
            <a:rPr lang="en-US" dirty="0"/>
            <a:t>Il </a:t>
          </a:r>
          <a:r>
            <a:rPr lang="en-US" dirty="0" err="1"/>
            <a:t>centro</a:t>
          </a:r>
          <a:r>
            <a:rPr lang="en-US" dirty="0"/>
            <a:t> </a:t>
          </a:r>
          <a:r>
            <a:rPr lang="en-US" dirty="0" err="1"/>
            <a:t>d’accoglienza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rivolge</a:t>
          </a:r>
          <a:r>
            <a:rPr lang="en-US" dirty="0"/>
            <a:t> ad un </a:t>
          </a:r>
          <a:r>
            <a:rPr lang="en-US" b="1" dirty="0" err="1"/>
            <a:t>approccio</a:t>
          </a:r>
          <a:r>
            <a:rPr lang="en-US" b="1" dirty="0"/>
            <a:t> </a:t>
          </a:r>
          <a:r>
            <a:rPr lang="en-US" b="1" dirty="0" err="1"/>
            <a:t>agricolo</a:t>
          </a:r>
          <a:r>
            <a:rPr lang="en-US" b="1" dirty="0"/>
            <a:t> e </a:t>
          </a:r>
          <a:r>
            <a:rPr lang="en-US" b="1" dirty="0" err="1"/>
            <a:t>d’allevamento</a:t>
          </a:r>
          <a:r>
            <a:rPr lang="en-US" b="1" dirty="0"/>
            <a:t> sempre piu </a:t>
          </a:r>
          <a:r>
            <a:rPr lang="en-US" b="1" dirty="0" err="1"/>
            <a:t>sostenibile</a:t>
          </a:r>
          <a:r>
            <a:rPr lang="en-US" dirty="0"/>
            <a:t> dal punto di vista </a:t>
          </a:r>
          <a:r>
            <a:rPr lang="en-US" dirty="0" err="1"/>
            <a:t>economico</a:t>
          </a:r>
          <a:r>
            <a:rPr lang="en-US"/>
            <a:t>.</a:t>
          </a:r>
        </a:p>
      </dgm:t>
    </dgm:pt>
    <dgm:pt modelId="{D9036888-1F3D-4518-BD48-FB2D3876B264}" type="parTrans" cxnId="{06CE8B9D-67C2-4AE6-AC50-868EDDB3AD51}">
      <dgm:prSet/>
      <dgm:spPr/>
      <dgm:t>
        <a:bodyPr/>
        <a:lstStyle/>
        <a:p>
          <a:endParaRPr lang="en-US"/>
        </a:p>
      </dgm:t>
    </dgm:pt>
    <dgm:pt modelId="{9ABFB4E5-1D94-4F0A-9230-F076D34354D0}" type="sibTrans" cxnId="{06CE8B9D-67C2-4AE6-AC50-868EDDB3AD51}">
      <dgm:prSet/>
      <dgm:spPr/>
      <dgm:t>
        <a:bodyPr/>
        <a:lstStyle/>
        <a:p>
          <a:endParaRPr lang="en-US"/>
        </a:p>
      </dgm:t>
    </dgm:pt>
    <dgm:pt modelId="{B9FD5EFF-D696-4EB3-B5DF-57218519F19A}">
      <dgm:prSet/>
      <dgm:spPr/>
      <dgm:t>
        <a:bodyPr/>
        <a:lstStyle/>
        <a:p>
          <a:r>
            <a:rPr lang="en-US"/>
            <a:t>Presso la Chigongwe Family il </a:t>
          </a:r>
          <a:r>
            <a:rPr lang="en-US" b="1"/>
            <a:t>rispetto dell’ambiente e lo sfruttamento delle risorse naturali senza sprechi</a:t>
          </a:r>
          <a:r>
            <a:rPr lang="en-US"/>
            <a:t>, diventa centrale sia per salvaguardare il territorio, sia per promuovere un’educazione al rispetto della natura all’interno della comunità. </a:t>
          </a:r>
        </a:p>
      </dgm:t>
    </dgm:pt>
    <dgm:pt modelId="{06C42A8F-45D4-4C88-85F4-19D46B38755B}" type="parTrans" cxnId="{45F0F8F1-73CB-4B82-B34D-F69E469D461B}">
      <dgm:prSet/>
      <dgm:spPr/>
      <dgm:t>
        <a:bodyPr/>
        <a:lstStyle/>
        <a:p>
          <a:endParaRPr lang="en-US"/>
        </a:p>
      </dgm:t>
    </dgm:pt>
    <dgm:pt modelId="{C7061636-5F14-42C0-8227-8C8D5284D80D}" type="sibTrans" cxnId="{45F0F8F1-73CB-4B82-B34D-F69E469D461B}">
      <dgm:prSet/>
      <dgm:spPr/>
      <dgm:t>
        <a:bodyPr/>
        <a:lstStyle/>
        <a:p>
          <a:endParaRPr lang="en-US"/>
        </a:p>
      </dgm:t>
    </dgm:pt>
    <dgm:pt modelId="{E4D30E60-B153-3143-B522-E5DE433687F8}" type="pres">
      <dgm:prSet presAssocID="{773F30BC-DE90-4A78-956C-9A37F569EB42}" presName="linear" presStyleCnt="0">
        <dgm:presLayoutVars>
          <dgm:animLvl val="lvl"/>
          <dgm:resizeHandles val="exact"/>
        </dgm:presLayoutVars>
      </dgm:prSet>
      <dgm:spPr/>
    </dgm:pt>
    <dgm:pt modelId="{9D2505FA-47CD-7B43-8CDE-77BEC838FF6E}" type="pres">
      <dgm:prSet presAssocID="{5984C329-BBF8-4570-A323-91EA4FB320E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4EAFFBC-C065-9547-A617-60ECF6FEC16C}" type="pres">
      <dgm:prSet presAssocID="{EA952D21-76E5-46B6-9BF9-4C8FE5276D41}" presName="spacer" presStyleCnt="0"/>
      <dgm:spPr/>
    </dgm:pt>
    <dgm:pt modelId="{C411EC39-CF13-D849-ABD0-D9717E628898}" type="pres">
      <dgm:prSet presAssocID="{920A0FE0-F1E6-498A-BF3E-1ACD1A28969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F39CFBF-504B-2F4C-9846-67BF2E7349A1}" type="pres">
      <dgm:prSet presAssocID="{074AB307-822C-4B18-84CE-FB0B1E5B3318}" presName="spacer" presStyleCnt="0"/>
      <dgm:spPr/>
    </dgm:pt>
    <dgm:pt modelId="{2BF04BDC-48D1-1648-B5A7-4658D0895696}" type="pres">
      <dgm:prSet presAssocID="{22838AE8-E5E6-4366-8F24-FB049F4D916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4A9978C-F44D-5048-B8FE-127907FF199C}" type="pres">
      <dgm:prSet presAssocID="{9ABFB4E5-1D94-4F0A-9230-F076D34354D0}" presName="spacer" presStyleCnt="0"/>
      <dgm:spPr/>
    </dgm:pt>
    <dgm:pt modelId="{782D6951-62D8-4E4C-AF95-C5BDB0CF0CBB}" type="pres">
      <dgm:prSet presAssocID="{B9FD5EFF-D696-4EB3-B5DF-57218519F19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B922628-BF48-3846-881B-0BACCE44DA06}" type="presOf" srcId="{773F30BC-DE90-4A78-956C-9A37F569EB42}" destId="{E4D30E60-B153-3143-B522-E5DE433687F8}" srcOrd="0" destOrd="0" presId="urn:microsoft.com/office/officeart/2005/8/layout/vList2"/>
    <dgm:cxn modelId="{E0BF703B-41C8-D248-87A9-0F42ADA120C2}" type="presOf" srcId="{B9FD5EFF-D696-4EB3-B5DF-57218519F19A}" destId="{782D6951-62D8-4E4C-AF95-C5BDB0CF0CBB}" srcOrd="0" destOrd="0" presId="urn:microsoft.com/office/officeart/2005/8/layout/vList2"/>
    <dgm:cxn modelId="{E4D4D63B-9863-4AB0-AF5C-7D4F8BC1CAFE}" srcId="{773F30BC-DE90-4A78-956C-9A37F569EB42}" destId="{5984C329-BBF8-4570-A323-91EA4FB320E4}" srcOrd="0" destOrd="0" parTransId="{97033015-A514-4E82-884B-BF690A6BA95E}" sibTransId="{EA952D21-76E5-46B6-9BF9-4C8FE5276D41}"/>
    <dgm:cxn modelId="{2D38F53E-3E92-E34B-A44C-6D4B0DFB2751}" type="presOf" srcId="{5984C329-BBF8-4570-A323-91EA4FB320E4}" destId="{9D2505FA-47CD-7B43-8CDE-77BEC838FF6E}" srcOrd="0" destOrd="0" presId="urn:microsoft.com/office/officeart/2005/8/layout/vList2"/>
    <dgm:cxn modelId="{8A3FC79A-CED3-524D-8E44-5E5739B756DD}" type="presOf" srcId="{920A0FE0-F1E6-498A-BF3E-1ACD1A289695}" destId="{C411EC39-CF13-D849-ABD0-D9717E628898}" srcOrd="0" destOrd="0" presId="urn:microsoft.com/office/officeart/2005/8/layout/vList2"/>
    <dgm:cxn modelId="{06CE8B9D-67C2-4AE6-AC50-868EDDB3AD51}" srcId="{773F30BC-DE90-4A78-956C-9A37F569EB42}" destId="{22838AE8-E5E6-4366-8F24-FB049F4D916B}" srcOrd="2" destOrd="0" parTransId="{D9036888-1F3D-4518-BD48-FB2D3876B264}" sibTransId="{9ABFB4E5-1D94-4F0A-9230-F076D34354D0}"/>
    <dgm:cxn modelId="{4ADB1FB8-0174-C84E-9283-849A5FB9FE03}" type="presOf" srcId="{22838AE8-E5E6-4366-8F24-FB049F4D916B}" destId="{2BF04BDC-48D1-1648-B5A7-4658D0895696}" srcOrd="0" destOrd="0" presId="urn:microsoft.com/office/officeart/2005/8/layout/vList2"/>
    <dgm:cxn modelId="{45F0F8F1-73CB-4B82-B34D-F69E469D461B}" srcId="{773F30BC-DE90-4A78-956C-9A37F569EB42}" destId="{B9FD5EFF-D696-4EB3-B5DF-57218519F19A}" srcOrd="3" destOrd="0" parTransId="{06C42A8F-45D4-4C88-85F4-19D46B38755B}" sibTransId="{C7061636-5F14-42C0-8227-8C8D5284D80D}"/>
    <dgm:cxn modelId="{6A6FF8FA-FE03-458F-8084-12B65B6F9B53}" srcId="{773F30BC-DE90-4A78-956C-9A37F569EB42}" destId="{920A0FE0-F1E6-498A-BF3E-1ACD1A289695}" srcOrd="1" destOrd="0" parTransId="{274D2E14-3C51-482C-AC37-6695DD2133A5}" sibTransId="{074AB307-822C-4B18-84CE-FB0B1E5B3318}"/>
    <dgm:cxn modelId="{08C501EA-0957-484B-AC99-D802B640F66F}" type="presParOf" srcId="{E4D30E60-B153-3143-B522-E5DE433687F8}" destId="{9D2505FA-47CD-7B43-8CDE-77BEC838FF6E}" srcOrd="0" destOrd="0" presId="urn:microsoft.com/office/officeart/2005/8/layout/vList2"/>
    <dgm:cxn modelId="{8A70DDE8-4976-7348-A853-9B082407D2FF}" type="presParOf" srcId="{E4D30E60-B153-3143-B522-E5DE433687F8}" destId="{A4EAFFBC-C065-9547-A617-60ECF6FEC16C}" srcOrd="1" destOrd="0" presId="urn:microsoft.com/office/officeart/2005/8/layout/vList2"/>
    <dgm:cxn modelId="{6C53CE0D-A53A-C044-9639-9B46101B5630}" type="presParOf" srcId="{E4D30E60-B153-3143-B522-E5DE433687F8}" destId="{C411EC39-CF13-D849-ABD0-D9717E628898}" srcOrd="2" destOrd="0" presId="urn:microsoft.com/office/officeart/2005/8/layout/vList2"/>
    <dgm:cxn modelId="{623A2BEC-5F83-DD4B-ADED-B68B2433B12C}" type="presParOf" srcId="{E4D30E60-B153-3143-B522-E5DE433687F8}" destId="{CF39CFBF-504B-2F4C-9846-67BF2E7349A1}" srcOrd="3" destOrd="0" presId="urn:microsoft.com/office/officeart/2005/8/layout/vList2"/>
    <dgm:cxn modelId="{2433869F-36E3-764E-96FB-DF56E1671FA6}" type="presParOf" srcId="{E4D30E60-B153-3143-B522-E5DE433687F8}" destId="{2BF04BDC-48D1-1648-B5A7-4658D0895696}" srcOrd="4" destOrd="0" presId="urn:microsoft.com/office/officeart/2005/8/layout/vList2"/>
    <dgm:cxn modelId="{3B831B46-334C-2F4E-9C7F-C1BCF7F81477}" type="presParOf" srcId="{E4D30E60-B153-3143-B522-E5DE433687F8}" destId="{34A9978C-F44D-5048-B8FE-127907FF199C}" srcOrd="5" destOrd="0" presId="urn:microsoft.com/office/officeart/2005/8/layout/vList2"/>
    <dgm:cxn modelId="{0419EACD-988C-944F-869C-D70FCED81A28}" type="presParOf" srcId="{E4D30E60-B153-3143-B522-E5DE433687F8}" destId="{782D6951-62D8-4E4C-AF95-C5BDB0CF0C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92A89-389E-E644-870B-D4D2C50D0DDC}">
      <dsp:nvSpPr>
        <dsp:cNvPr id="0" name=""/>
        <dsp:cNvSpPr/>
      </dsp:nvSpPr>
      <dsp:spPr>
        <a:xfrm>
          <a:off x="3132" y="1041945"/>
          <a:ext cx="2236509" cy="1420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941F4-B750-5C45-9B5A-7CBB31D6E9CD}">
      <dsp:nvSpPr>
        <dsp:cNvPr id="0" name=""/>
        <dsp:cNvSpPr/>
      </dsp:nvSpPr>
      <dsp:spPr>
        <a:xfrm>
          <a:off x="251633" y="1278021"/>
          <a:ext cx="2236509" cy="1420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Una </a:t>
          </a:r>
          <a:r>
            <a:rPr lang="en-US" sz="1700" b="1" kern="1200"/>
            <a:t>cisterna per la raccolta d’acqua sotterranea</a:t>
          </a:r>
          <a:r>
            <a:rPr lang="en-US" sz="1700" kern="1200"/>
            <a:t>, collegata a serbatoi distribuiti nell’area coltivata;</a:t>
          </a:r>
        </a:p>
      </dsp:txBody>
      <dsp:txXfrm>
        <a:off x="293229" y="1319617"/>
        <a:ext cx="2153317" cy="1336991"/>
      </dsp:txXfrm>
    </dsp:sp>
    <dsp:sp modelId="{01E8C115-97D0-DD45-AC57-E82758A45A4F}">
      <dsp:nvSpPr>
        <dsp:cNvPr id="0" name=""/>
        <dsp:cNvSpPr/>
      </dsp:nvSpPr>
      <dsp:spPr>
        <a:xfrm>
          <a:off x="2736644" y="1041945"/>
          <a:ext cx="2236509" cy="1420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E2FD0-359C-7248-A03B-A2F514EC0421}">
      <dsp:nvSpPr>
        <dsp:cNvPr id="0" name=""/>
        <dsp:cNvSpPr/>
      </dsp:nvSpPr>
      <dsp:spPr>
        <a:xfrm>
          <a:off x="2985145" y="1278021"/>
          <a:ext cx="2236509" cy="1420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Un </a:t>
          </a:r>
          <a:r>
            <a:rPr lang="en-US" sz="1700" b="1" kern="1200"/>
            <a:t>nuovo sistema d’irrigazione a goccia;</a:t>
          </a:r>
          <a:endParaRPr lang="en-US" sz="1700" kern="1200"/>
        </a:p>
      </dsp:txBody>
      <dsp:txXfrm>
        <a:off x="3026741" y="1319617"/>
        <a:ext cx="2153317" cy="1336991"/>
      </dsp:txXfrm>
    </dsp:sp>
    <dsp:sp modelId="{89B15844-918D-E245-865D-7E986FDD50DD}">
      <dsp:nvSpPr>
        <dsp:cNvPr id="0" name=""/>
        <dsp:cNvSpPr/>
      </dsp:nvSpPr>
      <dsp:spPr>
        <a:xfrm>
          <a:off x="5470156" y="1041945"/>
          <a:ext cx="2236509" cy="1420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E62E8-16F0-5C46-9CF9-410879CF1352}">
      <dsp:nvSpPr>
        <dsp:cNvPr id="0" name=""/>
        <dsp:cNvSpPr/>
      </dsp:nvSpPr>
      <dsp:spPr>
        <a:xfrm>
          <a:off x="5718657" y="1278021"/>
          <a:ext cx="2236509" cy="1420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Un’incubatrice</a:t>
          </a:r>
          <a:r>
            <a:rPr lang="en-GB" sz="1700" kern="1200"/>
            <a:t> che aiuta ad incrementare la produzione di polli;</a:t>
          </a:r>
          <a:endParaRPr lang="en-US" sz="1700" kern="1200"/>
        </a:p>
      </dsp:txBody>
      <dsp:txXfrm>
        <a:off x="5760253" y="1319617"/>
        <a:ext cx="2153317" cy="1336991"/>
      </dsp:txXfrm>
    </dsp:sp>
    <dsp:sp modelId="{B7F8F9E8-E147-6943-AB7C-04331CFC4BCB}">
      <dsp:nvSpPr>
        <dsp:cNvPr id="0" name=""/>
        <dsp:cNvSpPr/>
      </dsp:nvSpPr>
      <dsp:spPr>
        <a:xfrm>
          <a:off x="8203668" y="1041945"/>
          <a:ext cx="2236509" cy="1420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45669-A6A2-BA4C-9E1A-BC2F1B34A6F0}">
      <dsp:nvSpPr>
        <dsp:cNvPr id="0" name=""/>
        <dsp:cNvSpPr/>
      </dsp:nvSpPr>
      <dsp:spPr>
        <a:xfrm>
          <a:off x="8452169" y="1278021"/>
          <a:ext cx="2236509" cy="1420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Un nuovo pollaio </a:t>
          </a:r>
          <a:r>
            <a:rPr lang="en-GB" sz="1700" kern="1200"/>
            <a:t>che assicura un ambiente sicuro e adeguato per l’allevamento del pollame. </a:t>
          </a:r>
          <a:endParaRPr lang="en-US" sz="1700" kern="1200"/>
        </a:p>
      </dsp:txBody>
      <dsp:txXfrm>
        <a:off x="8493765" y="1319617"/>
        <a:ext cx="2153317" cy="1336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505FA-47CD-7B43-8CDE-77BEC838FF6E}">
      <dsp:nvSpPr>
        <dsp:cNvPr id="0" name=""/>
        <dsp:cNvSpPr/>
      </dsp:nvSpPr>
      <dsp:spPr>
        <a:xfrm>
          <a:off x="0" y="101987"/>
          <a:ext cx="10691265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</a:t>
          </a:r>
          <a:r>
            <a:rPr lang="en-US" sz="1600" kern="1200" dirty="0"/>
            <a:t>a </a:t>
          </a:r>
          <a:r>
            <a:rPr lang="en-US" sz="1600" kern="1200" dirty="0" err="1"/>
            <a:t>realizzazione</a:t>
          </a:r>
          <a:r>
            <a:rPr lang="en-US" sz="1600" kern="1200" dirty="0"/>
            <a:t> </a:t>
          </a:r>
          <a:r>
            <a:rPr lang="en-US" sz="1600" kern="1200" dirty="0" err="1"/>
            <a:t>delle</a:t>
          </a:r>
          <a:r>
            <a:rPr lang="en-US" sz="1600" kern="1200" dirty="0"/>
            <a:t> </a:t>
          </a:r>
          <a:r>
            <a:rPr lang="en-US" sz="1600" kern="1200" dirty="0" err="1"/>
            <a:t>nuove</a:t>
          </a:r>
          <a:r>
            <a:rPr lang="en-US" sz="1600" kern="1200" dirty="0"/>
            <a:t> </a:t>
          </a:r>
          <a:r>
            <a:rPr lang="en-US" sz="1600" kern="1200" dirty="0" err="1"/>
            <a:t>infrastrutture</a:t>
          </a:r>
          <a:r>
            <a:rPr lang="en-US" sz="1600" kern="1200" dirty="0"/>
            <a:t> </a:t>
          </a:r>
          <a:r>
            <a:rPr lang="en-US" sz="1600" kern="1200" dirty="0" err="1"/>
            <a:t>permette</a:t>
          </a:r>
          <a:r>
            <a:rPr lang="en-US" sz="1600" kern="1200" dirty="0"/>
            <a:t> di </a:t>
          </a:r>
          <a:r>
            <a:rPr lang="en-US" sz="1600" b="1" kern="1200" dirty="0" err="1"/>
            <a:t>garantire</a:t>
          </a:r>
          <a:r>
            <a:rPr lang="en-US" sz="1600" b="1" kern="1200" dirty="0"/>
            <a:t> </a:t>
          </a:r>
          <a:r>
            <a:rPr lang="en-US" sz="1600" b="1" kern="1200" dirty="0" err="1"/>
            <a:t>una</a:t>
          </a:r>
          <a:r>
            <a:rPr lang="en-US" sz="1600" b="1" kern="1200" dirty="0"/>
            <a:t> </a:t>
          </a:r>
          <a:r>
            <a:rPr lang="en-US" sz="1600" b="1" kern="1200" dirty="0" err="1"/>
            <a:t>dieta</a:t>
          </a:r>
          <a:r>
            <a:rPr lang="en-US" sz="1600" b="1" kern="1200" dirty="0"/>
            <a:t> sana ed </a:t>
          </a:r>
          <a:r>
            <a:rPr lang="en-US" sz="1600" b="1" kern="1200" dirty="0" err="1"/>
            <a:t>equilibrata</a:t>
          </a:r>
          <a:r>
            <a:rPr lang="en-US" sz="1600" b="1" kern="1200" dirty="0"/>
            <a:t> </a:t>
          </a:r>
          <a:r>
            <a:rPr lang="en-US" sz="1600" kern="1200" dirty="0" err="1"/>
            <a:t>all’intera</a:t>
          </a:r>
          <a:r>
            <a:rPr lang="en-US" sz="1600" kern="1200" dirty="0"/>
            <a:t> </a:t>
          </a:r>
          <a:r>
            <a:rPr lang="en-US" sz="1600" kern="1200" dirty="0" err="1"/>
            <a:t>comunità</a:t>
          </a:r>
          <a:r>
            <a:rPr lang="en-US" sz="1600" kern="1200" dirty="0"/>
            <a:t> </a:t>
          </a:r>
          <a:r>
            <a:rPr lang="en-US" sz="1600" kern="1200" dirty="0" err="1"/>
            <a:t>della</a:t>
          </a:r>
          <a:r>
            <a:rPr lang="en-US" sz="1600" kern="1200" dirty="0"/>
            <a:t> </a:t>
          </a:r>
          <a:r>
            <a:rPr lang="en-US" sz="1600" kern="1200" dirty="0" err="1"/>
            <a:t>Chigongwe</a:t>
          </a:r>
          <a:r>
            <a:rPr lang="en-US" sz="1600" kern="1200" dirty="0"/>
            <a:t> Family, </a:t>
          </a:r>
          <a:r>
            <a:rPr lang="en-US" sz="1600" kern="1200" dirty="0" err="1"/>
            <a:t>che</a:t>
          </a:r>
          <a:r>
            <a:rPr lang="en-US" sz="1600" kern="1200" dirty="0"/>
            <a:t> </a:t>
          </a:r>
          <a:r>
            <a:rPr lang="en-US" sz="1600" kern="1200" dirty="0" err="1"/>
            <a:t>comprende</a:t>
          </a:r>
          <a:r>
            <a:rPr lang="en-US" sz="1600" kern="1200" dirty="0"/>
            <a:t> </a:t>
          </a:r>
          <a:r>
            <a:rPr lang="en-US" sz="1600" kern="1200" dirty="0" err="1"/>
            <a:t>bambin</a:t>
          </a:r>
          <a:r>
            <a:rPr lang="en-US" sz="1600" kern="1200" dirty="0"/>
            <a:t>*, </a:t>
          </a:r>
          <a:r>
            <a:rPr lang="en-US" sz="1600" kern="1200" dirty="0" err="1"/>
            <a:t>ragazz</a:t>
          </a:r>
          <a:r>
            <a:rPr lang="en-US" sz="1600" kern="1200" dirty="0"/>
            <a:t>* e </a:t>
          </a:r>
          <a:r>
            <a:rPr lang="en-US" sz="1600" kern="1200" dirty="0" err="1"/>
            <a:t>membri</a:t>
          </a:r>
          <a:r>
            <a:rPr lang="en-US" sz="1600" kern="1200" dirty="0"/>
            <a:t> </a:t>
          </a:r>
          <a:r>
            <a:rPr lang="en-US" sz="1600" kern="1200" dirty="0" err="1"/>
            <a:t>dello</a:t>
          </a:r>
          <a:r>
            <a:rPr lang="en-US" sz="1600" kern="1200" dirty="0"/>
            <a:t> staff. </a:t>
          </a:r>
        </a:p>
      </dsp:txBody>
      <dsp:txXfrm>
        <a:off x="41465" y="143452"/>
        <a:ext cx="10608335" cy="766490"/>
      </dsp:txXfrm>
    </dsp:sp>
    <dsp:sp modelId="{C411EC39-CF13-D849-ABD0-D9717E628898}">
      <dsp:nvSpPr>
        <dsp:cNvPr id="0" name=""/>
        <dsp:cNvSpPr/>
      </dsp:nvSpPr>
      <dsp:spPr>
        <a:xfrm>
          <a:off x="0" y="997487"/>
          <a:ext cx="10691265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 </a:t>
          </a:r>
          <a:r>
            <a:rPr lang="en-US" sz="1600" kern="1200" dirty="0" err="1"/>
            <a:t>infrastrutture</a:t>
          </a:r>
          <a:r>
            <a:rPr lang="en-US" sz="1600" kern="1200" dirty="0"/>
            <a:t> </a:t>
          </a:r>
          <a:r>
            <a:rPr lang="en-US" sz="1600" kern="1200" dirty="0" err="1"/>
            <a:t>garantiscono</a:t>
          </a:r>
          <a:r>
            <a:rPr lang="en-US" sz="1600" kern="1200" dirty="0"/>
            <a:t> </a:t>
          </a:r>
          <a:r>
            <a:rPr lang="en-US" sz="1600" b="1" kern="1200" dirty="0"/>
            <a:t>un </a:t>
          </a:r>
          <a:r>
            <a:rPr lang="en-US" sz="1600" b="1" kern="1200" dirty="0" err="1"/>
            <a:t>introito</a:t>
          </a:r>
          <a:r>
            <a:rPr lang="en-US" sz="1600" b="1" kern="1200" dirty="0"/>
            <a:t> per la casa </a:t>
          </a:r>
          <a:r>
            <a:rPr lang="en-US" sz="1600" b="1" kern="1200" dirty="0" err="1"/>
            <a:t>d’accoglienza</a:t>
          </a:r>
          <a:r>
            <a:rPr lang="en-US" sz="1600" kern="1200" dirty="0"/>
            <a:t> </a:t>
          </a:r>
          <a:r>
            <a:rPr lang="en-US" sz="1600" kern="1200" dirty="0" err="1"/>
            <a:t>grazie</a:t>
          </a:r>
          <a:r>
            <a:rPr lang="en-US" sz="1600" kern="1200" dirty="0"/>
            <a:t> </a:t>
          </a:r>
          <a:r>
            <a:rPr lang="en-US" sz="1600" kern="1200" dirty="0" err="1"/>
            <a:t>alla</a:t>
          </a:r>
          <a:r>
            <a:rPr lang="en-US" sz="1600" kern="1200" dirty="0"/>
            <a:t> </a:t>
          </a:r>
          <a:r>
            <a:rPr lang="en-US" sz="1600" kern="1200" dirty="0" err="1"/>
            <a:t>vendita</a:t>
          </a:r>
          <a:r>
            <a:rPr lang="en-US" sz="1600" kern="1200" dirty="0"/>
            <a:t> </a:t>
          </a:r>
          <a:r>
            <a:rPr lang="en-US" sz="1600" kern="1200" dirty="0" err="1"/>
            <a:t>dei</a:t>
          </a:r>
          <a:r>
            <a:rPr lang="en-US" sz="1600" kern="1200" dirty="0"/>
            <a:t> </a:t>
          </a:r>
          <a:r>
            <a:rPr lang="en-US" sz="1600" kern="1200" dirty="0" err="1"/>
            <a:t>prodotti</a:t>
          </a:r>
          <a:r>
            <a:rPr lang="en-US" sz="1600" kern="1200" dirty="0"/>
            <a:t> </a:t>
          </a:r>
          <a:r>
            <a:rPr lang="en-US" sz="1600" kern="1200" dirty="0" err="1"/>
            <a:t>alimentari</a:t>
          </a:r>
          <a:r>
            <a:rPr lang="en-US" sz="1600" kern="1200" dirty="0"/>
            <a:t>, come </a:t>
          </a:r>
          <a:r>
            <a:rPr lang="en-US" sz="1600" kern="1200" dirty="0" err="1"/>
            <a:t>polli</a:t>
          </a:r>
          <a:r>
            <a:rPr lang="en-US" sz="1600" kern="1200" dirty="0"/>
            <a:t>, </a:t>
          </a:r>
          <a:r>
            <a:rPr lang="en-US" sz="1600" kern="1200" dirty="0" err="1"/>
            <a:t>uova</a:t>
          </a:r>
          <a:r>
            <a:rPr lang="en-US" sz="1600" kern="1200" dirty="0"/>
            <a:t>, e </a:t>
          </a:r>
          <a:r>
            <a:rPr lang="en-US" sz="1600" kern="1200" dirty="0" err="1"/>
            <a:t>prodotti</a:t>
          </a:r>
          <a:r>
            <a:rPr lang="en-US" sz="1600" kern="1200" dirty="0"/>
            <a:t> </a:t>
          </a:r>
          <a:r>
            <a:rPr lang="en-US" sz="1600" kern="1200" dirty="0" err="1"/>
            <a:t>agricoli</a:t>
          </a:r>
          <a:r>
            <a:rPr lang="en-US" sz="1600" kern="1200" dirty="0"/>
            <a:t> di </a:t>
          </a:r>
          <a:r>
            <a:rPr lang="en-US" sz="1600" kern="1200" dirty="0" err="1"/>
            <a:t>vario</a:t>
          </a:r>
          <a:r>
            <a:rPr lang="en-US" sz="1600" kern="1200" dirty="0"/>
            <a:t> </a:t>
          </a:r>
          <a:r>
            <a:rPr lang="en-US" sz="1600" kern="1200" dirty="0" err="1"/>
            <a:t>tipo</a:t>
          </a:r>
          <a:r>
            <a:rPr lang="en-US" sz="1600" kern="1200" dirty="0"/>
            <a:t>. </a:t>
          </a:r>
        </a:p>
      </dsp:txBody>
      <dsp:txXfrm>
        <a:off x="41465" y="1038952"/>
        <a:ext cx="10608335" cy="766490"/>
      </dsp:txXfrm>
    </dsp:sp>
    <dsp:sp modelId="{2BF04BDC-48D1-1648-B5A7-4658D0895696}">
      <dsp:nvSpPr>
        <dsp:cNvPr id="0" name=""/>
        <dsp:cNvSpPr/>
      </dsp:nvSpPr>
      <dsp:spPr>
        <a:xfrm>
          <a:off x="0" y="1892988"/>
          <a:ext cx="10691265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Il </a:t>
          </a:r>
          <a:r>
            <a:rPr lang="en-US" sz="1600" kern="1200" dirty="0" err="1"/>
            <a:t>centro</a:t>
          </a:r>
          <a:r>
            <a:rPr lang="en-US" sz="1600" kern="1200" dirty="0"/>
            <a:t> </a:t>
          </a:r>
          <a:r>
            <a:rPr lang="en-US" sz="1600" kern="1200" dirty="0" err="1"/>
            <a:t>d’accoglienza</a:t>
          </a:r>
          <a:r>
            <a:rPr lang="en-US" sz="1600" kern="1200" dirty="0"/>
            <a:t> </a:t>
          </a:r>
          <a:r>
            <a:rPr lang="en-US" sz="1600" kern="1200" dirty="0" err="1"/>
            <a:t>si</a:t>
          </a:r>
          <a:r>
            <a:rPr lang="en-US" sz="1600" kern="1200" dirty="0"/>
            <a:t> </a:t>
          </a:r>
          <a:r>
            <a:rPr lang="en-US" sz="1600" kern="1200" dirty="0" err="1"/>
            <a:t>rivolge</a:t>
          </a:r>
          <a:r>
            <a:rPr lang="en-US" sz="1600" kern="1200" dirty="0"/>
            <a:t> ad un </a:t>
          </a:r>
          <a:r>
            <a:rPr lang="en-US" sz="1600" b="1" kern="1200" dirty="0" err="1"/>
            <a:t>approccio</a:t>
          </a:r>
          <a:r>
            <a:rPr lang="en-US" sz="1600" b="1" kern="1200" dirty="0"/>
            <a:t> </a:t>
          </a:r>
          <a:r>
            <a:rPr lang="en-US" sz="1600" b="1" kern="1200" dirty="0" err="1"/>
            <a:t>agricolo</a:t>
          </a:r>
          <a:r>
            <a:rPr lang="en-US" sz="1600" b="1" kern="1200" dirty="0"/>
            <a:t> e </a:t>
          </a:r>
          <a:r>
            <a:rPr lang="en-US" sz="1600" b="1" kern="1200" dirty="0" err="1"/>
            <a:t>d’allevamento</a:t>
          </a:r>
          <a:r>
            <a:rPr lang="en-US" sz="1600" b="1" kern="1200" dirty="0"/>
            <a:t> sempre piu </a:t>
          </a:r>
          <a:r>
            <a:rPr lang="en-US" sz="1600" b="1" kern="1200" dirty="0" err="1"/>
            <a:t>sostenibile</a:t>
          </a:r>
          <a:r>
            <a:rPr lang="en-US" sz="1600" kern="1200" dirty="0"/>
            <a:t> dal punto di vista </a:t>
          </a:r>
          <a:r>
            <a:rPr lang="en-US" sz="1600" kern="1200" dirty="0" err="1"/>
            <a:t>economico</a:t>
          </a:r>
          <a:r>
            <a:rPr lang="en-US" sz="1600" kern="1200"/>
            <a:t>.</a:t>
          </a:r>
        </a:p>
      </dsp:txBody>
      <dsp:txXfrm>
        <a:off x="41465" y="1934453"/>
        <a:ext cx="10608335" cy="766490"/>
      </dsp:txXfrm>
    </dsp:sp>
    <dsp:sp modelId="{782D6951-62D8-4E4C-AF95-C5BDB0CF0CBB}">
      <dsp:nvSpPr>
        <dsp:cNvPr id="0" name=""/>
        <dsp:cNvSpPr/>
      </dsp:nvSpPr>
      <dsp:spPr>
        <a:xfrm>
          <a:off x="0" y="2788488"/>
          <a:ext cx="10691265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Presso la Chigongwe Family il </a:t>
          </a:r>
          <a:r>
            <a:rPr lang="en-US" sz="1600" b="1" kern="1200"/>
            <a:t>rispetto dell’ambiente e lo sfruttamento delle risorse naturali senza sprechi</a:t>
          </a:r>
          <a:r>
            <a:rPr lang="en-US" sz="1600" kern="1200"/>
            <a:t>, diventa centrale sia per salvaguardare il territorio, sia per promuovere un’educazione al rispetto della natura all’interno della comunità. </a:t>
          </a:r>
        </a:p>
      </dsp:txBody>
      <dsp:txXfrm>
        <a:off x="41465" y="2829953"/>
        <a:ext cx="10608335" cy="766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C05C8-EF2E-6B40-A0CF-4C8E4B990C1E}" type="datetimeFigureOut">
              <a:rPr lang="en-IT" smtClean="0"/>
              <a:t>03/02/25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874CF-98B2-894A-BCD7-84B8E751186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4603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874CF-98B2-894A-BCD7-84B8E7511862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9545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3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8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0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1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0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9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2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3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1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4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34" r:id="rId6"/>
    <p:sldLayoutId id="2147483729" r:id="rId7"/>
    <p:sldLayoutId id="2147483730" r:id="rId8"/>
    <p:sldLayoutId id="2147483731" r:id="rId9"/>
    <p:sldLayoutId id="2147483733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nk and blue paint dripping down&#10;&#10;Description automatically generated">
            <a:extLst>
              <a:ext uri="{FF2B5EF4-FFF2-40B4-BE49-F238E27FC236}">
                <a16:creationId xmlns:a16="http://schemas.microsoft.com/office/drawing/2014/main" id="{ADC770D3-2AF2-F74B-A6FA-D6E41F261C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35" r="2523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5878-7E67-2229-DCEB-8875CDB05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IT" sz="4200" dirty="0">
                <a:solidFill>
                  <a:schemeClr val="accent1"/>
                </a:solidFill>
                <a:latin typeface="Abadi" panose="020B0604020104020204" pitchFamily="34" charset="0"/>
              </a:rPr>
              <a:t>Progetto di potenziamento delle attività agricole del centro d’accoglienza a lungo termine – Chigongwe Family</a:t>
            </a:r>
            <a:br>
              <a:rPr lang="en-IT" sz="4200" dirty="0">
                <a:solidFill>
                  <a:schemeClr val="accent1"/>
                </a:solidFill>
                <a:latin typeface="Abadi" panose="020B0604020104020204" pitchFamily="34" charset="0"/>
              </a:rPr>
            </a:br>
            <a:br>
              <a:rPr lang="en-IT" sz="4200" dirty="0"/>
            </a:br>
            <a:br>
              <a:rPr lang="en-IT" sz="4200" dirty="0"/>
            </a:br>
            <a:br>
              <a:rPr lang="en-IT" sz="4200" dirty="0"/>
            </a:br>
            <a:endParaRPr lang="en-IT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2926E-3700-A63E-9915-02A98703C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964" y="3957651"/>
            <a:ext cx="5967199" cy="18335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endParaRPr lang="en-IT" sz="1100" dirty="0"/>
          </a:p>
          <a:p>
            <a:pPr>
              <a:lnSpc>
                <a:spcPct val="100000"/>
              </a:lnSpc>
            </a:pPr>
            <a:r>
              <a:rPr lang="en-IT" sz="3600" dirty="0">
                <a:latin typeface="Abadi" panose="020F0502020204030204" pitchFamily="34" charset="0"/>
                <a:cs typeface="Abadi" panose="020F0502020204030204" pitchFamily="34" charset="0"/>
              </a:rPr>
              <a:t>Grazie al supporto dell’8x1000 della Chiesa Valdese, si è concluso il progetto di miglioria delle tecniche agricole presso la nostra sede a Chigongwe. Nelle prossime slides riportiamo </a:t>
            </a:r>
            <a:r>
              <a:rPr lang="en-GB" sz="3600" dirty="0" err="1">
                <a:latin typeface="Abadi" panose="020F0502020204030204" pitchFamily="34" charset="0"/>
                <a:cs typeface="Abadi" panose="020F0502020204030204" pitchFamily="34" charset="0"/>
              </a:rPr>
              <a:t>gli</a:t>
            </a:r>
            <a:r>
              <a:rPr lang="en-GB" sz="3600" dirty="0">
                <a:latin typeface="Abadi" panose="020F0502020204030204" pitchFamily="34" charset="0"/>
                <a:cs typeface="Abadi" panose="020F0502020204030204" pitchFamily="34" charset="0"/>
              </a:rPr>
              <a:t> </a:t>
            </a:r>
            <a:r>
              <a:rPr lang="en-GB" sz="3600" dirty="0" err="1">
                <a:latin typeface="Abadi" panose="020F0502020204030204" pitchFamily="34" charset="0"/>
                <a:cs typeface="Abadi" panose="020F0502020204030204" pitchFamily="34" charset="0"/>
              </a:rPr>
              <a:t>importanti</a:t>
            </a:r>
            <a:r>
              <a:rPr lang="en-GB" sz="3600" dirty="0">
                <a:latin typeface="Abadi" panose="020F0502020204030204" pitchFamily="34" charset="0"/>
                <a:cs typeface="Abadi" panose="020F0502020204030204" pitchFamily="34" charset="0"/>
              </a:rPr>
              <a:t> </a:t>
            </a:r>
            <a:r>
              <a:rPr lang="en-GB" sz="3600" dirty="0" err="1">
                <a:latin typeface="Abadi" panose="020F0502020204030204" pitchFamily="34" charset="0"/>
                <a:cs typeface="Abadi" panose="020F0502020204030204" pitchFamily="34" charset="0"/>
              </a:rPr>
              <a:t>traguardi</a:t>
            </a:r>
            <a:r>
              <a:rPr lang="en-GB" sz="3600" dirty="0">
                <a:latin typeface="Abadi" panose="020F0502020204030204" pitchFamily="34" charset="0"/>
                <a:cs typeface="Abadi" panose="020F0502020204030204" pitchFamily="34" charset="0"/>
              </a:rPr>
              <a:t> </a:t>
            </a:r>
            <a:r>
              <a:rPr lang="en-GB" sz="3600" dirty="0" err="1">
                <a:latin typeface="Abadi" panose="020F0502020204030204" pitchFamily="34" charset="0"/>
                <a:cs typeface="Abadi" panose="020F0502020204030204" pitchFamily="34" charset="0"/>
              </a:rPr>
              <a:t>raggiunti</a:t>
            </a:r>
            <a:r>
              <a:rPr lang="en-GB" sz="3600" dirty="0">
                <a:latin typeface="Abadi" panose="020F0502020204030204" pitchFamily="34" charset="0"/>
                <a:cs typeface="Abadi" panose="020F0502020204030204" pitchFamily="34" charset="0"/>
              </a:rPr>
              <a:t>.</a:t>
            </a:r>
            <a:endParaRPr lang="en-IT" sz="3600" dirty="0">
              <a:latin typeface="Abadi" panose="020F0502020204030204" pitchFamily="34" charset="0"/>
              <a:cs typeface="Abad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ouple of black pipes on straw&#10;&#10;Description automatically generated">
            <a:extLst>
              <a:ext uri="{FF2B5EF4-FFF2-40B4-BE49-F238E27FC236}">
                <a16:creationId xmlns:a16="http://schemas.microsoft.com/office/drawing/2014/main" id="{926029CB-E308-8B6A-EEBA-82570029D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2478" y="0"/>
            <a:ext cx="5212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2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C64F83-3ABC-561F-CABE-3A141D64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 dirty="0">
                <a:latin typeface="Abadi" panose="020B0604020104020204" pitchFamily="34" charset="0"/>
              </a:rPr>
              <a:t>Cosa </a:t>
            </a:r>
            <a:r>
              <a:rPr lang="en-GB" sz="3700" dirty="0" err="1">
                <a:latin typeface="Abadi" panose="020B0604020104020204" pitchFamily="34" charset="0"/>
              </a:rPr>
              <a:t>è</a:t>
            </a:r>
            <a:r>
              <a:rPr lang="en-GB" sz="3700" dirty="0">
                <a:latin typeface="Abadi" panose="020B0604020104020204" pitchFamily="34" charset="0"/>
              </a:rPr>
              <a:t> </a:t>
            </a:r>
            <a:r>
              <a:rPr lang="en-GB" sz="3700" dirty="0" err="1">
                <a:latin typeface="Abadi" panose="020B0604020104020204" pitchFamily="34" charset="0"/>
              </a:rPr>
              <a:t>stato</a:t>
            </a:r>
            <a:r>
              <a:rPr lang="en-GB" sz="3700" dirty="0">
                <a:latin typeface="Abadi" panose="020B0604020104020204" pitchFamily="34" charset="0"/>
              </a:rPr>
              <a:t> </a:t>
            </a:r>
            <a:r>
              <a:rPr lang="en-GB" sz="3700" dirty="0" err="1">
                <a:latin typeface="Abadi" panose="020B0604020104020204" pitchFamily="34" charset="0"/>
              </a:rPr>
              <a:t>realizzato</a:t>
            </a:r>
            <a:r>
              <a:rPr lang="en-GB" sz="3700" dirty="0">
                <a:latin typeface="Abadi" panose="020B0604020104020204" pitchFamily="34" charset="0"/>
              </a:rPr>
              <a:t> </a:t>
            </a:r>
            <a:r>
              <a:rPr lang="en-GB" sz="3700" dirty="0" err="1">
                <a:latin typeface="Abadi" panose="020B0604020104020204" pitchFamily="34" charset="0"/>
              </a:rPr>
              <a:t>grazie</a:t>
            </a:r>
            <a:r>
              <a:rPr lang="en-GB" sz="3700" dirty="0">
                <a:latin typeface="Abadi" panose="020B0604020104020204" pitchFamily="34" charset="0"/>
              </a:rPr>
              <a:t> ai </a:t>
            </a:r>
            <a:r>
              <a:rPr lang="en-GB" sz="3700" dirty="0" err="1">
                <a:latin typeface="Abadi" panose="020B0604020104020204" pitchFamily="34" charset="0"/>
              </a:rPr>
              <a:t>fondi</a:t>
            </a:r>
            <a:r>
              <a:rPr lang="en-GB" sz="3700" dirty="0">
                <a:latin typeface="Abadi" panose="020B0604020104020204" pitchFamily="34" charset="0"/>
              </a:rPr>
              <a:t> dell’ 8x1000 </a:t>
            </a:r>
            <a:r>
              <a:rPr lang="en-GB" sz="3700" dirty="0" err="1">
                <a:latin typeface="Abadi" panose="020B0604020104020204" pitchFamily="34" charset="0"/>
              </a:rPr>
              <a:t>della</a:t>
            </a:r>
            <a:r>
              <a:rPr lang="en-GB" sz="3700" dirty="0">
                <a:latin typeface="Abadi" panose="020B0604020104020204" pitchFamily="34" charset="0"/>
              </a:rPr>
              <a:t> chiesa Valdese?</a:t>
            </a:r>
            <a:endParaRPr lang="en-IT" sz="3700" dirty="0">
              <a:latin typeface="Abadi" panose="020B0604020104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E6F325-E026-24CB-AC3C-3E0D18453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71384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66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E08B-8A23-43EF-F651-3280753D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 dirty="0"/>
          </a:p>
        </p:txBody>
      </p:sp>
      <p:pic>
        <p:nvPicPr>
          <p:cNvPr id="5" name="Content Placeholder 4" descr="A building with a net over it&#10;&#10;Description automatically generated">
            <a:extLst>
              <a:ext uri="{FF2B5EF4-FFF2-40B4-BE49-F238E27FC236}">
                <a16:creationId xmlns:a16="http://schemas.microsoft.com/office/drawing/2014/main" id="{1FC89E1F-4266-6AD0-B0EB-4EFB062AB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0012" y="-48372"/>
            <a:ext cx="4480616" cy="6954743"/>
          </a:xfrm>
        </p:spPr>
      </p:pic>
      <p:pic>
        <p:nvPicPr>
          <p:cNvPr id="7" name="Picture 6" descr="A large orange container in a field&#10;&#10;Description automatically generated">
            <a:extLst>
              <a:ext uri="{FF2B5EF4-FFF2-40B4-BE49-F238E27FC236}">
                <a16:creationId xmlns:a16="http://schemas.microsoft.com/office/drawing/2014/main" id="{7F7C9B99-E320-88E5-4341-D56BC0CFC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3" y="-992036"/>
            <a:ext cx="7721685" cy="4373756"/>
          </a:xfrm>
          <a:prstGeom prst="rect">
            <a:avLst/>
          </a:prstGeom>
        </p:spPr>
      </p:pic>
      <p:pic>
        <p:nvPicPr>
          <p:cNvPr id="13" name="Picture 12" descr="A group of chickens in a cage&#10;&#10;Description automatically generated">
            <a:extLst>
              <a:ext uri="{FF2B5EF4-FFF2-40B4-BE49-F238E27FC236}">
                <a16:creationId xmlns:a16="http://schemas.microsoft.com/office/drawing/2014/main" id="{E33DB4A5-0BD5-0E0B-1F32-D56B8AA43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861" y="3184764"/>
            <a:ext cx="3792151" cy="37417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87F707-23DD-F568-AEAD-BB93A8C7E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6974" y="3184764"/>
            <a:ext cx="4940137" cy="3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0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B97F-5858-0901-79AB-293C6D16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>
                <a:latin typeface="Abadi" panose="020B0604020104020204" pitchFamily="34" charset="0"/>
              </a:rPr>
              <a:t>Cosa comportano queste nuove infrastrutture?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74CE8E-3763-B1DD-C0DD-307B872CB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793911"/>
              </p:ext>
            </p:extLst>
          </p:nvPr>
        </p:nvGraphicFramePr>
        <p:xfrm>
          <a:off x="700635" y="2221992"/>
          <a:ext cx="10691265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489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8EB459-3385-4BF6-A9E1-154CBA251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0C2889-232B-429D-B560-43CAE849E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hand with yellow circles&#10;&#10;Description automatically generated">
            <a:extLst>
              <a:ext uri="{FF2B5EF4-FFF2-40B4-BE49-F238E27FC236}">
                <a16:creationId xmlns:a16="http://schemas.microsoft.com/office/drawing/2014/main" id="{3FA4BBF9-253C-3017-DB8C-3C45717B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449" y="4527550"/>
            <a:ext cx="2495005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EE12E-D67C-6524-C0B0-BE5FBB759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448" y="2557495"/>
            <a:ext cx="2739775" cy="18288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BFCD51-7D13-0961-8761-1D40F3D80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448" y="924865"/>
            <a:ext cx="3107168" cy="11567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EA1F8-797F-30A0-9828-3AED94943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06" y="1615071"/>
            <a:ext cx="7218214" cy="3965642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badi" panose="020B0604020104020204" pitchFamily="34" charset="0"/>
              </a:rPr>
              <a:t>Questo progetto è stato realizzato grazie al finanziamento dell’8x1000 della Chiesa Valdese a Gruppo Tanzania Onlus, partner italiano di KISEDET NGO. L’Onlus nasce nel 1998 per raccogliere fondi da destinare a KISEDET. </a:t>
            </a:r>
          </a:p>
          <a:p>
            <a:r>
              <a:rPr lang="it-IT" sz="2400" dirty="0">
                <a:latin typeface="Abadi" panose="020B0604020104020204" pitchFamily="34" charset="0"/>
              </a:rPr>
              <a:t>Il progetto di </a:t>
            </a:r>
            <a:r>
              <a:rPr lang="it-IT" sz="2400" dirty="0">
                <a:solidFill>
                  <a:schemeClr val="accent1"/>
                </a:solidFill>
                <a:latin typeface="Abadi" panose="020B0604020104020204" pitchFamily="34" charset="0"/>
              </a:rPr>
              <a:t>potenziamento delle attività agricole </a:t>
            </a:r>
            <a:r>
              <a:rPr lang="it-IT" sz="2400" dirty="0">
                <a:latin typeface="Abadi" panose="020B0604020104020204" pitchFamily="34" charset="0"/>
              </a:rPr>
              <a:t>è stato implementato, in tutte le sue fasi, da KISEDET NGO. </a:t>
            </a:r>
          </a:p>
        </p:txBody>
      </p:sp>
    </p:spTree>
    <p:extLst>
      <p:ext uri="{BB962C8B-B14F-4D97-AF65-F5344CB8AC3E}">
        <p14:creationId xmlns:p14="http://schemas.microsoft.com/office/powerpoint/2010/main" val="2358069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_2SEEDS">
      <a:dk1>
        <a:srgbClr val="000000"/>
      </a:dk1>
      <a:lt1>
        <a:srgbClr val="FFFFFF"/>
      </a:lt1>
      <a:dk2>
        <a:srgbClr val="412D24"/>
      </a:dk2>
      <a:lt2>
        <a:srgbClr val="E2E6E8"/>
      </a:lt2>
      <a:accent1>
        <a:srgbClr val="EB7D4E"/>
      </a:accent1>
      <a:accent2>
        <a:srgbClr val="EE6E7D"/>
      </a:accent2>
      <a:accent3>
        <a:srgbClr val="C79C31"/>
      </a:accent3>
      <a:accent4>
        <a:srgbClr val="30BA5F"/>
      </a:accent4>
      <a:accent5>
        <a:srgbClr val="35B697"/>
      </a:accent5>
      <a:accent6>
        <a:srgbClr val="28B1CE"/>
      </a:accent6>
      <a:hlink>
        <a:srgbClr val="5E899C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tenziamento attività agricole" id="{E961C40E-C547-7445-BCAB-217216FEBF07}" vid="{4BD2E2D4-E695-FE4E-B25F-CDD891F91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ChronicleVTI</Template>
  <TotalTime>0</TotalTime>
  <Words>292</Words>
  <Application>Microsoft Macintosh PowerPoint</Application>
  <PresentationFormat>Widescreen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Abadi</vt:lpstr>
      <vt:lpstr>Aptos</vt:lpstr>
      <vt:lpstr>Arial</vt:lpstr>
      <vt:lpstr>Calisto MT</vt:lpstr>
      <vt:lpstr>Univers Condensed</vt:lpstr>
      <vt:lpstr>ChronicleVTI</vt:lpstr>
      <vt:lpstr>Progetto di potenziamento delle attività agricole del centro d’accoglienza a lungo termine – Chigongwe Family    </vt:lpstr>
      <vt:lpstr>Cosa è stato realizzato grazie ai fondi dell’ 8x1000 della chiesa Valdese?</vt:lpstr>
      <vt:lpstr>PowerPoint Presentation</vt:lpstr>
      <vt:lpstr>Cosa comportano queste nuove infrastrutture?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Luca Scudiero</dc:creator>
  <cp:lastModifiedBy>Luca Scudiero</cp:lastModifiedBy>
  <cp:revision>1</cp:revision>
  <dcterms:created xsi:type="dcterms:W3CDTF">2025-02-03T09:22:40Z</dcterms:created>
  <dcterms:modified xsi:type="dcterms:W3CDTF">2025-02-03T09:23:08Z</dcterms:modified>
</cp:coreProperties>
</file>