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477"/>
    <p:restoredTop sz="94575"/>
  </p:normalViewPr>
  <p:slideViewPr>
    <p:cSldViewPr snapToGrid="0">
      <p:cViewPr varScale="1">
        <p:scale>
          <a:sx n="20" d="100"/>
          <a:sy n="20" d="100"/>
        </p:scale>
        <p:origin x="200" y="1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3BA54-3DEE-C751-844A-4EB304D3EA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0600EB-2A05-1DC8-C510-3ED1EBA8EB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DB31D-1C8F-2926-1EB7-C450EEB7D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0A2C-3E67-164D-AC0C-2F35CCA0797E}" type="datetimeFigureOut">
              <a:rPr lang="en-IT" smtClean="0"/>
              <a:t>14/02/25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68E9C-36CD-F3C2-1A05-A2D16BF6B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9B1C1-2E37-1DF1-2A1C-D22F69771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4ADC-6E02-5D42-A019-29BB52986A87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74254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2CCB0-D94A-BB70-F119-FBBB99583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6109C5-3410-9CC6-7AAF-9F5A63AD5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585AB-ADF4-B18F-C766-33B2CBCA7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0A2C-3E67-164D-AC0C-2F35CCA0797E}" type="datetimeFigureOut">
              <a:rPr lang="en-IT" smtClean="0"/>
              <a:t>14/02/25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79770-32A7-E9C4-5E0E-1D3A49045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B93E7-5148-297B-F023-E2126074E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4ADC-6E02-5D42-A019-29BB52986A87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81212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CE2AD2-4C1C-0B89-63AB-C1C19F8BBA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22E971-3A7C-56E0-0AF0-CB8D3996D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B30DA-5796-9C0F-3526-CF29C8846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0A2C-3E67-164D-AC0C-2F35CCA0797E}" type="datetimeFigureOut">
              <a:rPr lang="en-IT" smtClean="0"/>
              <a:t>14/02/25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E3D92-A6D0-A935-DEFF-433C0B399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81F6F-FF3B-EBDC-6BCA-A5469C153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4ADC-6E02-5D42-A019-29BB52986A87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383005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182C0-6806-15AD-792C-4A5ECC744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6D84D-C3AD-B88A-A94D-6DFF08E26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DE465-1C30-0A76-819D-28D035609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0A2C-3E67-164D-AC0C-2F35CCA0797E}" type="datetimeFigureOut">
              <a:rPr lang="en-IT" smtClean="0"/>
              <a:t>14/02/25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0F022-7F08-16F2-9FB2-034370985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927B3-0464-BF42-90C2-AF92565FC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4ADC-6E02-5D42-A019-29BB52986A87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33994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1E3E0-819B-E3E0-2AC6-134EC9C19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FD2EFE-D7CD-FB53-432C-30BAF5436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EC49C-3E76-5B3A-025A-B34028E3B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0A2C-3E67-164D-AC0C-2F35CCA0797E}" type="datetimeFigureOut">
              <a:rPr lang="en-IT" smtClean="0"/>
              <a:t>14/02/25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F9429-E7D7-3E12-A358-53ADAF756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1F351-CD1B-8FE3-76A4-27A01089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4ADC-6E02-5D42-A019-29BB52986A87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1217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3A1AE-A2DF-3FC7-81F4-0C16E7886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2F04B-D145-B194-9857-121DD89196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A77EF-B88A-3E0A-FC77-2955D50098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C24E45-A453-DD11-8C5F-35FA4415B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0A2C-3E67-164D-AC0C-2F35CCA0797E}" type="datetimeFigureOut">
              <a:rPr lang="en-IT" smtClean="0"/>
              <a:t>14/02/25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E352D8-55EF-595B-5762-AEF34A726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BF5202-B9E5-FDCF-7A1E-D135DA3F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4ADC-6E02-5D42-A019-29BB52986A87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8107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80B7A-DBDE-EDEE-BFBB-0A34D61E5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7EA9E-4F57-9174-CD9A-9485E6A8B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B364B-00FA-4630-76CE-14931587D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5BF468-2C38-8992-B9E0-D15A28916D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08697-3422-673B-FC1A-73E5825E5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BA8663-967C-4572-7E0E-5F139BD69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0A2C-3E67-164D-AC0C-2F35CCA0797E}" type="datetimeFigureOut">
              <a:rPr lang="en-IT" smtClean="0"/>
              <a:t>14/02/25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F2494A-7BA6-94CC-5DD4-1C4BF09E7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8EF80-43A1-3CFC-0F5B-614726C55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4ADC-6E02-5D42-A019-29BB52986A87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594285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ED68D-4135-4F5B-FE27-DBDD354F5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DCB77A-001F-AB18-B06F-5C9E7A5E9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0A2C-3E67-164D-AC0C-2F35CCA0797E}" type="datetimeFigureOut">
              <a:rPr lang="en-IT" smtClean="0"/>
              <a:t>14/02/25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EB99AE-957A-4B0F-6CBB-16AAE339F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EC3480-FEC5-6313-02CA-9994D7F16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4ADC-6E02-5D42-A019-29BB52986A87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57707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39BDD-22F4-4344-4359-8A97033F5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0A2C-3E67-164D-AC0C-2F35CCA0797E}" type="datetimeFigureOut">
              <a:rPr lang="en-IT" smtClean="0"/>
              <a:t>14/02/25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D20717-346B-7854-EF45-49A75771C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F4F73-3ED3-01F9-F349-E22CBE8A1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4ADC-6E02-5D42-A019-29BB52986A87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55538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0A570-C457-E9D4-F8EF-502061D2F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F0D29-556F-1141-2ED8-06DBF5ADA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BACBEA-C095-5679-72B7-6B54DA10B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F2BE6-E3A4-4F24-9853-3A59EFBF6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0A2C-3E67-164D-AC0C-2F35CCA0797E}" type="datetimeFigureOut">
              <a:rPr lang="en-IT" smtClean="0"/>
              <a:t>14/02/25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F5B36-DEDF-EB05-8FD6-A7FF88F1C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F47018-5519-9908-437F-0494DF7AB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4ADC-6E02-5D42-A019-29BB52986A87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92184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872A7-3097-5FB7-A1EB-A787FA5BD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048085-F502-9F5A-AF23-233F82F3B6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A8F6D3-E7DB-A6AD-607C-BE0966769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B41BCA-30A0-A4A1-0DC4-8F2824DE2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0A2C-3E67-164D-AC0C-2F35CCA0797E}" type="datetimeFigureOut">
              <a:rPr lang="en-IT" smtClean="0"/>
              <a:t>14/02/25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E4C29A-2670-4B0D-5183-397F4CC8E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ACB049-934C-5698-B38D-866199EC1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4ADC-6E02-5D42-A019-29BB52986A87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2997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D55E30-86E7-0AE8-726B-4867E9667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A249F-019E-802B-09CD-7687CC1FF1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D19D8-25EA-0989-15EA-5E990EB554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7F0A2C-3E67-164D-AC0C-2F35CCA0797E}" type="datetimeFigureOut">
              <a:rPr lang="en-IT" smtClean="0"/>
              <a:t>14/02/25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7A2C-22F2-FEC6-9EA2-71CCFAE67B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EEE00-AFEC-CC36-057C-3D2F25700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3E4ADC-6E02-5D42-A019-29BB52986A87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27254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78486-9C45-8C95-FFC3-FB49506827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T" dirty="0"/>
              <a:t> CAPABLE</a:t>
            </a:r>
            <a:br>
              <a:rPr lang="en-IT" dirty="0"/>
            </a:br>
            <a:r>
              <a:rPr lang="en-IT" i="1" dirty="0"/>
              <a:t>Protezione dell’Infanzia a Dodoma, Tanzania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BB57A7-A678-8C90-A9AD-30ACB05126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T" dirty="0"/>
              <a:t>Un progetto per ridurre il numero di bambin* e giovani marginalizzati nelle strade di Dodoma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39516C-980B-170C-4F90-3C17163AF9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1465" y="4532313"/>
            <a:ext cx="3048000" cy="2032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B2A22CD-A848-AB9B-5634-801F456153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5460" y="5303837"/>
            <a:ext cx="2336800" cy="8636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93555B6-944A-225A-1231-CFAF15E1BD70}"/>
              </a:ext>
            </a:extLst>
          </p:cNvPr>
          <p:cNvSpPr txBox="1"/>
          <p:nvPr/>
        </p:nvSpPr>
        <p:spPr>
          <a:xfrm>
            <a:off x="3352800" y="-44888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50916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7CD54-4165-7FC3-2CD8-1ABE37220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Contesto e bisogni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DEB95-2FE8-7722-9E12-1541E9C58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noProof="1"/>
              <a:t>La città di Dodoma, in Tanzania, sta vivendo una rapida espansione dovuta all’aumento delle istituzioni di istruzione superiore, alla presenza del Parlamento e di altri enti governativi, oltre che alla creazione del più grande mercato di mais dell’Africa Centro-Orientale. Questo sviluppo comporta un aumento del costo della vita, rendendo ancora più difficile l’acccesso all’istruzione per i giovani.</a:t>
            </a:r>
          </a:p>
          <a:p>
            <a:pPr marL="0" indent="0">
              <a:buNone/>
            </a:pPr>
            <a:r>
              <a:rPr lang="it-IT" noProof="1"/>
              <a:t> Secondo le ultime indagini nazionali. Il 23,1% della popolazione sopra i15 anni non ha mai frequentato la scuola e la maggior parte di coloro che sono iscritti, frequentano classi inferiori rispetto alla loro età. Inoltre, solo il 30-40% di chi si iscrive alla scuola primaria completa l’anno scolastico. Dodoma è diventata  una destinazione per molti bambin* e giovani di strada, risultando in un’alta percentuale di minori sotto i 15 anni che necessitano di reintegraizone nel sistema educativo. </a:t>
            </a:r>
          </a:p>
          <a:p>
            <a:pPr marL="0" indent="0">
              <a:buNone/>
            </a:pPr>
            <a:r>
              <a:rPr lang="it-IT" noProof="1"/>
              <a:t>Questi bambini e giovani, per sopravvivere, si dedicano alla medicità, alla raccolta di materiali riciclabili o ad attività illegali come piccoli furti e rapine. Le ragazze invece, spesso ricorrono alla prostituzione. Le istituzioni pubbliche, non riescono a garantire il loro diritto all’istruzione e delegano il compito alle ONG, che rappresentano l’unico supporto disponibile per offrire rifugio, assistenza medica e opportunità educative. </a:t>
            </a:r>
          </a:p>
        </p:txBody>
      </p:sp>
    </p:spTree>
    <p:extLst>
      <p:ext uri="{BB962C8B-B14F-4D97-AF65-F5344CB8AC3E}">
        <p14:creationId xmlns:p14="http://schemas.microsoft.com/office/powerpoint/2010/main" val="1011718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A89C-F849-3D0C-E5E1-B7B515BD0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Obiettivi del progetto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C7C60-6CE2-A5C9-C20F-D734A35A7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T" dirty="0"/>
              <a:t>Ridurre il numero di bambin* e ragazz* che vivono e lavorano per strada;</a:t>
            </a:r>
          </a:p>
          <a:p>
            <a:r>
              <a:rPr lang="en-IT" dirty="0"/>
              <a:t>Fornire accesso ai bene e servizi essenziali;</a:t>
            </a:r>
          </a:p>
          <a:p>
            <a:r>
              <a:rPr lang="en-IT" dirty="0"/>
              <a:t>Facilitare l’inserimento nei centri di accoglienza e il reinserimento familiare o scolastico; </a:t>
            </a:r>
          </a:p>
          <a:p>
            <a:endParaRPr lang="en-IT" dirty="0"/>
          </a:p>
          <a:p>
            <a:pPr marL="0" indent="0">
              <a:buNone/>
            </a:pPr>
            <a:r>
              <a:rPr lang="en-IT" dirty="0"/>
              <a:t> RISULTATI ATTESI: </a:t>
            </a:r>
          </a:p>
          <a:p>
            <a:pPr>
              <a:buFontTx/>
              <a:buChar char="-"/>
            </a:pPr>
            <a:r>
              <a:rPr lang="en-IT" dirty="0"/>
              <a:t>60% dei bambini e ragazzi che lavorano o vivono per strada consapevoli dei servizi disponibili; </a:t>
            </a:r>
          </a:p>
          <a:p>
            <a:pPr>
              <a:buFontTx/>
              <a:buChar char="-"/>
            </a:pPr>
            <a:r>
              <a:rPr lang="en-IT" dirty="0"/>
              <a:t>50% utilizzerà il drop-in centre almeno una volta;</a:t>
            </a:r>
          </a:p>
          <a:p>
            <a:pPr>
              <a:buFontTx/>
              <a:buChar char="-"/>
            </a:pPr>
            <a:r>
              <a:rPr lang="en-IT" dirty="0"/>
              <a:t>25% sarà accolto nei centri di accoglienza. </a:t>
            </a:r>
          </a:p>
        </p:txBody>
      </p:sp>
    </p:spTree>
    <p:extLst>
      <p:ext uri="{BB962C8B-B14F-4D97-AF65-F5344CB8AC3E}">
        <p14:creationId xmlns:p14="http://schemas.microsoft.com/office/powerpoint/2010/main" val="625401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76A51-CAE1-A3A8-6CAD-CEF0C6955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Attività principali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80D69-1065-74C3-5FAB-406E5FDE5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T" dirty="0"/>
              <a:t>1) Visite diurne e notturne per le strade di Dodoma (4+1 volte a settimana) per identificare beneficiari;</a:t>
            </a:r>
          </a:p>
          <a:p>
            <a:pPr marL="0" indent="0">
              <a:buNone/>
            </a:pPr>
            <a:r>
              <a:rPr lang="en-IT" dirty="0"/>
              <a:t>2) Drop-in Centre con servizi base (cibo, igiene, supporto medico, seminari, alfabetizzazione);</a:t>
            </a:r>
          </a:p>
          <a:p>
            <a:pPr marL="0" indent="0">
              <a:buNone/>
            </a:pPr>
            <a:r>
              <a:rPr lang="en-IT" dirty="0"/>
              <a:t>3) Centri di accoglienza per chi vuole lasciare la strada, con assistenza 24/7;</a:t>
            </a:r>
          </a:p>
          <a:p>
            <a:pPr marL="0" indent="0">
              <a:buNone/>
            </a:pPr>
            <a:r>
              <a:rPr lang="en-IT" dirty="0"/>
              <a:t>4) Sessioni individuali e di gruppo con psicologi;</a:t>
            </a:r>
          </a:p>
          <a:p>
            <a:pPr marL="0" indent="0">
              <a:buNone/>
            </a:pPr>
            <a:r>
              <a:rPr lang="en-IT" dirty="0"/>
              <a:t>5) Attività sportive e ludico-educative per coinvolgere e fidelizzare i  giovani. </a:t>
            </a:r>
          </a:p>
        </p:txBody>
      </p:sp>
    </p:spTree>
    <p:extLst>
      <p:ext uri="{BB962C8B-B14F-4D97-AF65-F5344CB8AC3E}">
        <p14:creationId xmlns:p14="http://schemas.microsoft.com/office/powerpoint/2010/main" val="2938551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24281-A725-4C31-F1E2-98E8A0C61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IT" dirty="0"/>
              <a:t>mpatto e beneficiari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DF2D5-E3AC-8D15-84FF-E4A7DA979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Beneficiari diretti:</a:t>
            </a:r>
            <a:r>
              <a:rPr lang="it-IT" dirty="0"/>
              <a:t> 280 ragazzi + 70 ragazze (5-17 anni), 110 ragazzi + 40 ragazze (18-25 anni).</a:t>
            </a:r>
          </a:p>
          <a:p>
            <a:r>
              <a:rPr lang="it-IT" b="1" dirty="0"/>
              <a:t>Beneficiari indiretti:</a:t>
            </a:r>
            <a:r>
              <a:rPr lang="it-IT" dirty="0"/>
              <a:t> famiglie e comunità.</a:t>
            </a:r>
          </a:p>
          <a:p>
            <a:r>
              <a:rPr lang="it-IT" b="1" dirty="0"/>
              <a:t>Effetti a lungo termine:</a:t>
            </a:r>
            <a:br>
              <a:rPr lang="it-IT" dirty="0"/>
            </a:br>
            <a:r>
              <a:rPr lang="it-IT" dirty="0"/>
              <a:t>✔ Riduzione della marginalizzazione.</a:t>
            </a:r>
            <a:br>
              <a:rPr lang="it-IT" dirty="0"/>
            </a:br>
            <a:r>
              <a:rPr lang="it-IT" dirty="0"/>
              <a:t>✔ Maggior accesso all’istruzione e alle opportunità lavorative.</a:t>
            </a:r>
            <a:br>
              <a:rPr lang="it-IT" dirty="0"/>
            </a:br>
            <a:r>
              <a:rPr lang="it-IT" dirty="0"/>
              <a:t>✔ Creazione di una comunità più inclusiva.</a:t>
            </a:r>
          </a:p>
        </p:txBody>
      </p:sp>
    </p:spTree>
    <p:extLst>
      <p:ext uri="{BB962C8B-B14F-4D97-AF65-F5344CB8AC3E}">
        <p14:creationId xmlns:p14="http://schemas.microsoft.com/office/powerpoint/2010/main" val="2738818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18535</TotalTime>
  <Words>474</Words>
  <Application>Microsoft Macintosh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 CAPABLE Protezione dell’Infanzia a Dodoma, Tanzania</vt:lpstr>
      <vt:lpstr>Contesto e bisogni</vt:lpstr>
      <vt:lpstr>Obiettivi del progetto</vt:lpstr>
      <vt:lpstr>Attività principali</vt:lpstr>
      <vt:lpstr>Impatto e beneficiari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Luca Scudiero</dc:creator>
  <cp:lastModifiedBy>Luca Scudiero</cp:lastModifiedBy>
  <cp:revision>6</cp:revision>
  <dcterms:created xsi:type="dcterms:W3CDTF">2025-01-31T08:51:44Z</dcterms:created>
  <dcterms:modified xsi:type="dcterms:W3CDTF">2025-02-14T06:45:23Z</dcterms:modified>
</cp:coreProperties>
</file>